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87" r:id="rId2"/>
  </p:sldMasterIdLst>
  <p:notesMasterIdLst>
    <p:notesMasterId r:id="rId5"/>
  </p:notesMasterIdLst>
  <p:handoutMasterIdLst>
    <p:handoutMasterId r:id="rId6"/>
  </p:handoutMasterIdLst>
  <p:sldIdLst>
    <p:sldId id="260" r:id="rId3"/>
    <p:sldId id="261" r:id="rId4"/>
  </p:sldIdLst>
  <p:sldSz cx="11518900" cy="6483350"/>
  <p:notesSz cx="11518900" cy="648335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inion Pro" panose="02040503050306020203" pitchFamily="18" charset="0"/>
      <p:regular r:id="rId11"/>
      <p:bold r:id="rId12"/>
      <p:italic r:id="rId13"/>
      <p:boldItalic r:id="rId14"/>
    </p:embeddedFont>
    <p:embeddedFont>
      <p:font typeface="Myriad Pro" panose="020B0503030403020204" pitchFamily="3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42">
          <p15:clr>
            <a:srgbClr val="A4A3A4"/>
          </p15:clr>
        </p15:guide>
        <p15:guide id="2" pos="36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35A"/>
    <a:srgbClr val="EBEBE4"/>
    <a:srgbClr val="009260"/>
    <a:srgbClr val="00A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2" autoAdjust="0"/>
  </p:normalViewPr>
  <p:slideViewPr>
    <p:cSldViewPr>
      <p:cViewPr varScale="1">
        <p:scale>
          <a:sx n="136" d="100"/>
          <a:sy n="136" d="100"/>
        </p:scale>
        <p:origin x="344" y="1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0" d="100"/>
          <a:sy n="140" d="100"/>
        </p:scale>
        <p:origin x="-564" y="-96"/>
      </p:cViewPr>
      <p:guideLst>
        <p:guide orient="horz" pos="2042"/>
        <p:guide pos="36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3264-20D3-4C10-BA4E-CD5061FAFC94}" type="datetimeFigureOut">
              <a:rPr lang="de-DE" smtClean="0"/>
              <a:t>12.04.23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AE22-11FB-442A-8924-D0ACD55EC5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1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8DABD-7235-452E-A202-8132BB169D6C}" type="datetimeFigureOut">
              <a:rPr lang="de-DE" smtClean="0"/>
              <a:t>12.04.23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40484-434F-40DA-B7FF-D6A3BA59CC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47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eit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5"/>
          <p:cNvSpPr/>
          <p:nvPr userDrawn="1"/>
        </p:nvSpPr>
        <p:spPr>
          <a:xfrm>
            <a:off x="5198217" y="2865591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998"/>
                </a:lnTo>
              </a:path>
            </a:pathLst>
          </a:custGeom>
          <a:ln w="6350">
            <a:solidFill>
              <a:srgbClr val="4853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346075"/>
            <a:ext cx="1675267" cy="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38"/>
          <p:cNvSpPr>
            <a:spLocks noGrp="1"/>
          </p:cNvSpPr>
          <p:nvPr>
            <p:ph type="body" sz="quarter" idx="16" hasCustomPrompt="1"/>
          </p:nvPr>
        </p:nvSpPr>
        <p:spPr>
          <a:xfrm>
            <a:off x="1075476" y="2852724"/>
            <a:ext cx="3990223" cy="492443"/>
          </a:xfrm>
        </p:spPr>
        <p:txBody>
          <a:bodyPr/>
          <a:lstStyle>
            <a:lvl1pPr>
              <a:defRPr lang="de-DE" sz="1600" b="0" i="0" spc="-20" dirty="0" err="1" smtClean="0">
                <a:solidFill>
                  <a:schemeClr val="tx1"/>
                </a:solidFill>
                <a:latin typeface="+mj-lt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 err="1">
                <a:solidFill>
                  <a:srgbClr val="009260"/>
                </a:solidFill>
              </a:rPr>
              <a:t>Consectetuer</a:t>
            </a:r>
            <a:r>
              <a:rPr lang="de-DE" spc="-35" dirty="0">
                <a:solidFill>
                  <a:srgbClr val="009260"/>
                </a:solidFill>
              </a:rPr>
              <a:t> </a:t>
            </a:r>
            <a:r>
              <a:rPr lang="de-DE" spc="-35" dirty="0" err="1">
                <a:solidFill>
                  <a:srgbClr val="009260"/>
                </a:solidFill>
              </a:rPr>
              <a:t>adipiscing</a:t>
            </a:r>
            <a:r>
              <a:rPr lang="de-DE" spc="-35" dirty="0">
                <a:solidFill>
                  <a:srgbClr val="009260"/>
                </a:solidFill>
              </a:rPr>
              <a:t> </a:t>
            </a:r>
            <a:r>
              <a:rPr lang="de-DE" spc="-35" dirty="0" err="1">
                <a:solidFill>
                  <a:srgbClr val="009260"/>
                </a:solidFill>
              </a:rPr>
              <a:t>elit</a:t>
            </a:r>
            <a:r>
              <a:rPr lang="de-DE" spc="-35" dirty="0">
                <a:solidFill>
                  <a:srgbClr val="009260"/>
                </a:solidFill>
              </a:rPr>
              <a:t>.</a:t>
            </a:r>
            <a:r>
              <a:rPr lang="de-DE" spc="-35" dirty="0"/>
              <a:t> </a:t>
            </a:r>
            <a:r>
              <a:rPr lang="de-DE" spc="-60" dirty="0" err="1"/>
              <a:t>A</a:t>
            </a:r>
            <a:r>
              <a:rPr lang="de-DE" dirty="0" err="1"/>
              <a:t>e</a:t>
            </a:r>
            <a:r>
              <a:rPr lang="de-DE" spc="-25" dirty="0" err="1"/>
              <a:t>n</a:t>
            </a:r>
            <a:r>
              <a:rPr lang="de-DE" spc="-10" dirty="0" err="1"/>
              <a:t>e</a:t>
            </a:r>
            <a:r>
              <a:rPr lang="de-DE" spc="-35" dirty="0" err="1"/>
              <a:t>a</a:t>
            </a:r>
            <a:r>
              <a:rPr lang="de-DE" dirty="0" err="1"/>
              <a:t>n</a:t>
            </a:r>
            <a:r>
              <a:rPr lang="de-DE" spc="-35" dirty="0"/>
              <a:t> </a:t>
            </a:r>
            <a:r>
              <a:rPr lang="de-DE" dirty="0"/>
              <a:t>c</a:t>
            </a:r>
            <a:r>
              <a:rPr lang="de-DE" spc="-40" dirty="0"/>
              <a:t>o</a:t>
            </a:r>
            <a:r>
              <a:rPr lang="de-DE" dirty="0"/>
              <a:t>m</a:t>
            </a:r>
            <a:r>
              <a:rPr lang="de-DE" spc="-25" dirty="0"/>
              <a:t>m</a:t>
            </a:r>
            <a:r>
              <a:rPr lang="de-DE" spc="-5" dirty="0"/>
              <a:t>o</a:t>
            </a:r>
            <a:r>
              <a:rPr lang="de-DE" dirty="0"/>
              <a:t>do </a:t>
            </a:r>
            <a:r>
              <a:rPr lang="de-DE" dirty="0" err="1"/>
              <a:t>lig</a:t>
            </a:r>
            <a:r>
              <a:rPr lang="de-DE" spc="-10" dirty="0" err="1"/>
              <a:t>u</a:t>
            </a:r>
            <a:r>
              <a:rPr lang="de-DE" spc="-15" dirty="0" err="1"/>
              <a:t>l</a:t>
            </a:r>
            <a:r>
              <a:rPr lang="de-DE" dirty="0" err="1"/>
              <a:t>a</a:t>
            </a:r>
            <a:r>
              <a:rPr lang="de-DE" spc="-35" dirty="0"/>
              <a:t> </a:t>
            </a:r>
            <a:r>
              <a:rPr lang="de-DE" dirty="0" err="1"/>
              <a:t>e</a:t>
            </a:r>
            <a:r>
              <a:rPr lang="de-DE" spc="-30" dirty="0" err="1"/>
              <a:t>g</a:t>
            </a:r>
            <a:r>
              <a:rPr lang="de-DE" dirty="0" err="1"/>
              <a:t>et</a:t>
            </a:r>
            <a:r>
              <a:rPr lang="de-DE" spc="-35" dirty="0"/>
              <a:t> </a:t>
            </a:r>
            <a:r>
              <a:rPr lang="de-DE" dirty="0" err="1"/>
              <a:t>d</a:t>
            </a:r>
            <a:r>
              <a:rPr lang="de-DE" spc="-30" dirty="0" err="1"/>
              <a:t>o</a:t>
            </a:r>
            <a:r>
              <a:rPr lang="de-DE" dirty="0" err="1"/>
              <a:t>l</a:t>
            </a:r>
            <a:r>
              <a:rPr lang="de-DE" spc="-40" dirty="0" err="1"/>
              <a:t>o</a:t>
            </a:r>
            <a:r>
              <a:rPr lang="de-DE" spc="-120" dirty="0" err="1"/>
              <a:t>r</a:t>
            </a:r>
            <a:r>
              <a:rPr lang="de-DE" dirty="0"/>
              <a:t>.</a:t>
            </a:r>
            <a:r>
              <a:rPr lang="de-DE" spc="-35" dirty="0"/>
              <a:t> </a:t>
            </a:r>
            <a:r>
              <a:rPr lang="de-DE" spc="-60" dirty="0" err="1"/>
              <a:t>A</a:t>
            </a:r>
            <a:r>
              <a:rPr lang="de-DE" dirty="0" err="1"/>
              <a:t>e</a:t>
            </a:r>
            <a:r>
              <a:rPr lang="de-DE" spc="-25" dirty="0" err="1"/>
              <a:t>n</a:t>
            </a:r>
            <a:r>
              <a:rPr lang="de-DE" spc="-10" dirty="0" err="1"/>
              <a:t>e</a:t>
            </a:r>
            <a:r>
              <a:rPr lang="de-DE" spc="-35" dirty="0" err="1"/>
              <a:t>a</a:t>
            </a:r>
            <a:r>
              <a:rPr lang="de-DE" dirty="0" err="1"/>
              <a:t>n</a:t>
            </a:r>
            <a:r>
              <a:rPr lang="de-DE" spc="-35" dirty="0"/>
              <a:t> </a:t>
            </a:r>
            <a:r>
              <a:rPr lang="de-DE" spc="-25" dirty="0" err="1"/>
              <a:t>mas</a:t>
            </a:r>
            <a:r>
              <a:rPr lang="de-DE" spc="-10" dirty="0" err="1"/>
              <a:t>s</a:t>
            </a:r>
            <a:r>
              <a:rPr lang="de-DE" dirty="0" err="1"/>
              <a:t>a</a:t>
            </a:r>
            <a:r>
              <a:rPr lang="de-DE" dirty="0"/>
              <a:t>.</a:t>
            </a:r>
          </a:p>
        </p:txBody>
      </p:sp>
      <p:sp>
        <p:nvSpPr>
          <p:cNvPr id="13" name="Textplatzhalter 138"/>
          <p:cNvSpPr>
            <a:spLocks noGrp="1"/>
          </p:cNvSpPr>
          <p:nvPr>
            <p:ph type="body" sz="quarter" idx="17" hasCustomPrompt="1"/>
          </p:nvPr>
        </p:nvSpPr>
        <p:spPr>
          <a:xfrm>
            <a:off x="5454650" y="2844773"/>
            <a:ext cx="3990223" cy="246221"/>
          </a:xfrm>
        </p:spPr>
        <p:txBody>
          <a:bodyPr/>
          <a:lstStyle>
            <a:lvl1pPr>
              <a:defRPr lang="de-DE" sz="1600" b="0" i="0" spc="0" baseline="0" dirty="0" err="1" smtClean="0">
                <a:solidFill>
                  <a:schemeClr val="accent1"/>
                </a:solidFill>
                <a:latin typeface="+mj-lt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>
                <a:solidFill>
                  <a:srgbClr val="009260"/>
                </a:solidFill>
              </a:rPr>
              <a:t>Dr. Ulf </a:t>
            </a:r>
            <a:r>
              <a:rPr lang="de-DE" spc="-35" dirty="0" err="1">
                <a:solidFill>
                  <a:srgbClr val="009260"/>
                </a:solidFill>
              </a:rPr>
              <a:t>Vierke</a:t>
            </a:r>
            <a:endParaRPr lang="de-DE" sz="1600" dirty="0">
              <a:latin typeface="Minion Pro"/>
              <a:cs typeface="Minion Pro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35050" y="1784201"/>
            <a:ext cx="9577697" cy="923330"/>
          </a:xfrm>
        </p:spPr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346075"/>
            <a:ext cx="1393151" cy="515466"/>
          </a:xfrm>
          <a:prstGeom prst="rect">
            <a:avLst/>
          </a:prstGeom>
        </p:spPr>
      </p:pic>
      <p:sp>
        <p:nvSpPr>
          <p:cNvPr id="14" name="bk object 16"/>
          <p:cNvSpPr/>
          <p:nvPr userDrawn="1"/>
        </p:nvSpPr>
        <p:spPr>
          <a:xfrm>
            <a:off x="0" y="1178094"/>
            <a:ext cx="11520170" cy="45719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7678"/>
            <a:ext cx="11520170" cy="2715672"/>
          </a:xfrm>
          <a:prstGeom prst="rect">
            <a:avLst/>
          </a:prstGeom>
        </p:spPr>
      </p:pic>
      <p:sp>
        <p:nvSpPr>
          <p:cNvPr id="23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5464800" y="3089275"/>
            <a:ext cx="4028450" cy="246221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fld id="{DA2C24DC-E587-453D-8C49-1EA3B2107AC8}" type="datetime2">
              <a:rPr lang="de-DE" smtClean="0"/>
              <a:t>Freitag, 1. Februar 2019</a:t>
            </a:fld>
            <a:r>
              <a:rPr lang="de-DE" dirty="0"/>
              <a:t>, H 24 (RW I), 13.30 Uhr</a:t>
            </a:r>
          </a:p>
        </p:txBody>
      </p:sp>
    </p:spTree>
    <p:extLst>
      <p:ext uri="{BB962C8B-B14F-4D97-AF65-F5344CB8AC3E}">
        <p14:creationId xmlns:p14="http://schemas.microsoft.com/office/powerpoint/2010/main" val="297500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eit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5"/>
          <p:cNvSpPr/>
          <p:nvPr/>
        </p:nvSpPr>
        <p:spPr>
          <a:xfrm>
            <a:off x="5198217" y="2865591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998"/>
                </a:lnTo>
              </a:path>
            </a:pathLst>
          </a:custGeom>
          <a:ln w="6350">
            <a:solidFill>
              <a:srgbClr val="4853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346075"/>
            <a:ext cx="1675267" cy="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138"/>
          <p:cNvSpPr>
            <a:spLocks noGrp="1"/>
          </p:cNvSpPr>
          <p:nvPr>
            <p:ph type="body" sz="quarter" idx="13" hasCustomPrompt="1"/>
          </p:nvPr>
        </p:nvSpPr>
        <p:spPr>
          <a:xfrm>
            <a:off x="5465160" y="3097974"/>
            <a:ext cx="3990223" cy="246221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Die</a:t>
            </a:r>
            <a:r>
              <a:rPr lang="de-DE" sz="1600" spc="-30" dirty="0">
                <a:solidFill>
                  <a:srgbClr val="48535A"/>
                </a:solidFill>
                <a:latin typeface="Minion Pro"/>
                <a:cs typeface="Minion Pro"/>
              </a:rPr>
              <a:t>n</a:t>
            </a:r>
            <a:r>
              <a:rPr lang="de-DE" sz="1600" spc="-25" dirty="0">
                <a:solidFill>
                  <a:srgbClr val="48535A"/>
                </a:solidFill>
                <a:latin typeface="Minion Pro"/>
                <a:cs typeface="Minion Pro"/>
              </a:rPr>
              <a:t>s</a:t>
            </a:r>
            <a:r>
              <a:rPr lang="de-DE" sz="1600" spc="-10" dirty="0">
                <a:solidFill>
                  <a:srgbClr val="48535A"/>
                </a:solidFill>
                <a:latin typeface="Minion Pro"/>
                <a:cs typeface="Minion Pro"/>
              </a:rPr>
              <a:t>t</a:t>
            </a:r>
            <a:r>
              <a:rPr lang="de-DE" sz="1600" spc="-25" dirty="0">
                <a:solidFill>
                  <a:srgbClr val="48535A"/>
                </a:solidFill>
                <a:latin typeface="Minion Pro"/>
                <a:cs typeface="Minion Pro"/>
              </a:rPr>
              <a:t>a</a:t>
            </a:r>
            <a:r>
              <a:rPr lang="de-DE" sz="1600" spc="-15" dirty="0">
                <a:solidFill>
                  <a:srgbClr val="48535A"/>
                </a:solidFill>
                <a:latin typeface="Minion Pro"/>
                <a:cs typeface="Minion Pro"/>
              </a:rPr>
              <a:t>g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24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.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70" dirty="0">
                <a:solidFill>
                  <a:srgbClr val="48535A"/>
                </a:solidFill>
                <a:latin typeface="Minion Pro"/>
                <a:cs typeface="Minion Pro"/>
              </a:rPr>
              <a:t>J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un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i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2014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H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2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4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(</a:t>
            </a:r>
            <a:r>
              <a:rPr lang="de-DE" sz="1600" spc="-95" dirty="0">
                <a:solidFill>
                  <a:srgbClr val="48535A"/>
                </a:solidFill>
                <a:latin typeface="Minion Pro"/>
                <a:cs typeface="Minion Pro"/>
              </a:rPr>
              <a:t>R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W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I)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13.3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0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30" dirty="0">
                <a:solidFill>
                  <a:srgbClr val="48535A"/>
                </a:solidFill>
                <a:latin typeface="Minion Pro"/>
                <a:cs typeface="Minion Pro"/>
              </a:rPr>
              <a:t>U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hr</a:t>
            </a:r>
            <a:endParaRPr lang="de-DE" sz="1600" dirty="0">
              <a:latin typeface="Minion Pro"/>
              <a:cs typeface="Minion Pro"/>
            </a:endParaRPr>
          </a:p>
        </p:txBody>
      </p:sp>
      <p:sp>
        <p:nvSpPr>
          <p:cNvPr id="11" name="Textplatzhalter 138"/>
          <p:cNvSpPr>
            <a:spLocks noGrp="1"/>
          </p:cNvSpPr>
          <p:nvPr>
            <p:ph type="body" sz="quarter" idx="16" hasCustomPrompt="1"/>
          </p:nvPr>
        </p:nvSpPr>
        <p:spPr>
          <a:xfrm>
            <a:off x="1075476" y="2852724"/>
            <a:ext cx="3990223" cy="492443"/>
          </a:xfrm>
        </p:spPr>
        <p:txBody>
          <a:bodyPr/>
          <a:lstStyle>
            <a:lvl1pPr>
              <a:defRPr lang="de-DE" sz="1600" b="0" i="0" spc="-20" dirty="0" err="1" smtClean="0">
                <a:solidFill>
                  <a:schemeClr val="tx1"/>
                </a:solidFill>
                <a:latin typeface="+mj-lt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 err="1">
                <a:solidFill>
                  <a:srgbClr val="009260"/>
                </a:solidFill>
              </a:rPr>
              <a:t>Consectetuer</a:t>
            </a:r>
            <a:r>
              <a:rPr lang="de-DE" spc="-35" dirty="0">
                <a:solidFill>
                  <a:srgbClr val="009260"/>
                </a:solidFill>
              </a:rPr>
              <a:t> </a:t>
            </a:r>
            <a:r>
              <a:rPr lang="de-DE" spc="-35" dirty="0" err="1">
                <a:solidFill>
                  <a:srgbClr val="009260"/>
                </a:solidFill>
              </a:rPr>
              <a:t>adipiscing</a:t>
            </a:r>
            <a:r>
              <a:rPr lang="de-DE" spc="-35" dirty="0">
                <a:solidFill>
                  <a:srgbClr val="009260"/>
                </a:solidFill>
              </a:rPr>
              <a:t> </a:t>
            </a:r>
            <a:r>
              <a:rPr lang="de-DE" spc="-35" dirty="0" err="1">
                <a:solidFill>
                  <a:srgbClr val="009260"/>
                </a:solidFill>
              </a:rPr>
              <a:t>elit</a:t>
            </a:r>
            <a:r>
              <a:rPr lang="de-DE" spc="-35" dirty="0">
                <a:solidFill>
                  <a:srgbClr val="009260"/>
                </a:solidFill>
              </a:rPr>
              <a:t>.</a:t>
            </a:r>
            <a:r>
              <a:rPr lang="de-DE" spc="-35" dirty="0"/>
              <a:t> </a:t>
            </a:r>
            <a:r>
              <a:rPr lang="de-DE" spc="-60" dirty="0" err="1"/>
              <a:t>A</a:t>
            </a:r>
            <a:r>
              <a:rPr lang="de-DE" dirty="0" err="1"/>
              <a:t>e</a:t>
            </a:r>
            <a:r>
              <a:rPr lang="de-DE" spc="-25" dirty="0" err="1"/>
              <a:t>n</a:t>
            </a:r>
            <a:r>
              <a:rPr lang="de-DE" spc="-10" dirty="0" err="1"/>
              <a:t>e</a:t>
            </a:r>
            <a:r>
              <a:rPr lang="de-DE" spc="-35" dirty="0" err="1"/>
              <a:t>a</a:t>
            </a:r>
            <a:r>
              <a:rPr lang="de-DE" dirty="0" err="1"/>
              <a:t>n</a:t>
            </a:r>
            <a:r>
              <a:rPr lang="de-DE" spc="-35" dirty="0"/>
              <a:t> </a:t>
            </a:r>
            <a:r>
              <a:rPr lang="de-DE" dirty="0"/>
              <a:t>c</a:t>
            </a:r>
            <a:r>
              <a:rPr lang="de-DE" spc="-40" dirty="0"/>
              <a:t>o</a:t>
            </a:r>
            <a:r>
              <a:rPr lang="de-DE" dirty="0"/>
              <a:t>m</a:t>
            </a:r>
            <a:r>
              <a:rPr lang="de-DE" spc="-25" dirty="0"/>
              <a:t>m</a:t>
            </a:r>
            <a:r>
              <a:rPr lang="de-DE" spc="-5" dirty="0"/>
              <a:t>o</a:t>
            </a:r>
            <a:r>
              <a:rPr lang="de-DE" dirty="0"/>
              <a:t>do </a:t>
            </a:r>
            <a:r>
              <a:rPr lang="de-DE" dirty="0" err="1"/>
              <a:t>lig</a:t>
            </a:r>
            <a:r>
              <a:rPr lang="de-DE" spc="-10" dirty="0" err="1"/>
              <a:t>u</a:t>
            </a:r>
            <a:r>
              <a:rPr lang="de-DE" spc="-15" dirty="0" err="1"/>
              <a:t>l</a:t>
            </a:r>
            <a:r>
              <a:rPr lang="de-DE" dirty="0" err="1"/>
              <a:t>a</a:t>
            </a:r>
            <a:r>
              <a:rPr lang="de-DE" spc="-35" dirty="0"/>
              <a:t> </a:t>
            </a:r>
            <a:r>
              <a:rPr lang="de-DE" dirty="0" err="1"/>
              <a:t>e</a:t>
            </a:r>
            <a:r>
              <a:rPr lang="de-DE" spc="-30" dirty="0" err="1"/>
              <a:t>g</a:t>
            </a:r>
            <a:r>
              <a:rPr lang="de-DE" dirty="0" err="1"/>
              <a:t>et</a:t>
            </a:r>
            <a:r>
              <a:rPr lang="de-DE" spc="-35" dirty="0"/>
              <a:t> </a:t>
            </a:r>
            <a:r>
              <a:rPr lang="de-DE" dirty="0" err="1"/>
              <a:t>d</a:t>
            </a:r>
            <a:r>
              <a:rPr lang="de-DE" spc="-30" dirty="0" err="1"/>
              <a:t>o</a:t>
            </a:r>
            <a:r>
              <a:rPr lang="de-DE" dirty="0" err="1"/>
              <a:t>l</a:t>
            </a:r>
            <a:r>
              <a:rPr lang="de-DE" spc="-40" dirty="0" err="1"/>
              <a:t>o</a:t>
            </a:r>
            <a:r>
              <a:rPr lang="de-DE" spc="-120" dirty="0" err="1"/>
              <a:t>r</a:t>
            </a:r>
            <a:r>
              <a:rPr lang="de-DE" dirty="0"/>
              <a:t>.</a:t>
            </a:r>
            <a:r>
              <a:rPr lang="de-DE" spc="-35" dirty="0"/>
              <a:t> </a:t>
            </a:r>
            <a:r>
              <a:rPr lang="de-DE" spc="-60" dirty="0" err="1"/>
              <a:t>A</a:t>
            </a:r>
            <a:r>
              <a:rPr lang="de-DE" dirty="0" err="1"/>
              <a:t>e</a:t>
            </a:r>
            <a:r>
              <a:rPr lang="de-DE" spc="-25" dirty="0" err="1"/>
              <a:t>n</a:t>
            </a:r>
            <a:r>
              <a:rPr lang="de-DE" spc="-10" dirty="0" err="1"/>
              <a:t>e</a:t>
            </a:r>
            <a:r>
              <a:rPr lang="de-DE" spc="-35" dirty="0" err="1"/>
              <a:t>a</a:t>
            </a:r>
            <a:r>
              <a:rPr lang="de-DE" dirty="0" err="1"/>
              <a:t>n</a:t>
            </a:r>
            <a:r>
              <a:rPr lang="de-DE" spc="-35" dirty="0"/>
              <a:t> </a:t>
            </a:r>
            <a:r>
              <a:rPr lang="de-DE" spc="-25" dirty="0" err="1"/>
              <a:t>mas</a:t>
            </a:r>
            <a:r>
              <a:rPr lang="de-DE" spc="-10" dirty="0" err="1"/>
              <a:t>s</a:t>
            </a:r>
            <a:r>
              <a:rPr lang="de-DE" dirty="0" err="1"/>
              <a:t>a</a:t>
            </a:r>
            <a:r>
              <a:rPr lang="de-DE" dirty="0"/>
              <a:t>.</a:t>
            </a:r>
          </a:p>
        </p:txBody>
      </p:sp>
      <p:sp>
        <p:nvSpPr>
          <p:cNvPr id="13" name="Textplatzhalter 138"/>
          <p:cNvSpPr>
            <a:spLocks noGrp="1"/>
          </p:cNvSpPr>
          <p:nvPr>
            <p:ph type="body" sz="quarter" idx="17" hasCustomPrompt="1"/>
          </p:nvPr>
        </p:nvSpPr>
        <p:spPr>
          <a:xfrm>
            <a:off x="5454650" y="2844773"/>
            <a:ext cx="3990223" cy="246221"/>
          </a:xfrm>
        </p:spPr>
        <p:txBody>
          <a:bodyPr/>
          <a:lstStyle>
            <a:lvl1pPr>
              <a:defRPr lang="de-DE" sz="1600" b="0" i="0" spc="-20" dirty="0" err="1" smtClean="0">
                <a:solidFill>
                  <a:srgbClr val="48535A"/>
                </a:solidFill>
                <a:latin typeface="+mj-lt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>
                <a:solidFill>
                  <a:srgbClr val="009260"/>
                </a:solidFill>
              </a:rPr>
              <a:t>Sarah </a:t>
            </a:r>
            <a:r>
              <a:rPr lang="de-DE" spc="-35" dirty="0" err="1">
                <a:solidFill>
                  <a:srgbClr val="009260"/>
                </a:solidFill>
              </a:rPr>
              <a:t>Böllinger</a:t>
            </a:r>
            <a:endParaRPr lang="de-DE" sz="1600" dirty="0">
              <a:latin typeface="Minion Pro"/>
              <a:cs typeface="Minion Pro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35050" y="1784201"/>
            <a:ext cx="9577697" cy="923330"/>
          </a:xfrm>
        </p:spPr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346075"/>
            <a:ext cx="1393151" cy="515466"/>
          </a:xfrm>
          <a:prstGeom prst="rect">
            <a:avLst/>
          </a:prstGeom>
        </p:spPr>
      </p:pic>
      <p:sp>
        <p:nvSpPr>
          <p:cNvPr id="14" name="bk object 16"/>
          <p:cNvSpPr/>
          <p:nvPr/>
        </p:nvSpPr>
        <p:spPr>
          <a:xfrm>
            <a:off x="0" y="1178094"/>
            <a:ext cx="11520170" cy="45719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7678"/>
            <a:ext cx="11520170" cy="2715672"/>
          </a:xfrm>
          <a:prstGeom prst="rect">
            <a:avLst/>
          </a:prstGeom>
        </p:spPr>
      </p:pic>
      <p:sp>
        <p:nvSpPr>
          <p:cNvPr id="17" name="object 5"/>
          <p:cNvSpPr/>
          <p:nvPr userDrawn="1"/>
        </p:nvSpPr>
        <p:spPr>
          <a:xfrm>
            <a:off x="5198217" y="2865591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998"/>
                </a:lnTo>
              </a:path>
            </a:pathLst>
          </a:custGeom>
          <a:ln w="6350">
            <a:solidFill>
              <a:srgbClr val="4853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346075"/>
            <a:ext cx="1675267" cy="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346075"/>
            <a:ext cx="1393151" cy="515466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0" y="1178094"/>
            <a:ext cx="11520170" cy="45719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7678"/>
            <a:ext cx="11520170" cy="27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5"/>
          <p:cNvSpPr/>
          <p:nvPr/>
        </p:nvSpPr>
        <p:spPr>
          <a:xfrm>
            <a:off x="5198217" y="428609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998"/>
                </a:lnTo>
              </a:path>
            </a:pathLst>
          </a:custGeom>
          <a:ln w="6350">
            <a:solidFill>
              <a:srgbClr val="4853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platzhalter 138"/>
          <p:cNvSpPr>
            <a:spLocks noGrp="1"/>
          </p:cNvSpPr>
          <p:nvPr>
            <p:ph type="body" sz="quarter" idx="13" hasCustomPrompt="1"/>
          </p:nvPr>
        </p:nvSpPr>
        <p:spPr>
          <a:xfrm>
            <a:off x="5465160" y="4518482"/>
            <a:ext cx="3990223" cy="246221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Die</a:t>
            </a:r>
            <a:r>
              <a:rPr lang="de-DE" sz="1600" spc="-30" dirty="0">
                <a:solidFill>
                  <a:srgbClr val="48535A"/>
                </a:solidFill>
                <a:latin typeface="Minion Pro"/>
                <a:cs typeface="Minion Pro"/>
              </a:rPr>
              <a:t>n</a:t>
            </a:r>
            <a:r>
              <a:rPr lang="de-DE" sz="1600" spc="-25" dirty="0">
                <a:solidFill>
                  <a:srgbClr val="48535A"/>
                </a:solidFill>
                <a:latin typeface="Minion Pro"/>
                <a:cs typeface="Minion Pro"/>
              </a:rPr>
              <a:t>s</a:t>
            </a:r>
            <a:r>
              <a:rPr lang="de-DE" sz="1600" spc="-10" dirty="0">
                <a:solidFill>
                  <a:srgbClr val="48535A"/>
                </a:solidFill>
                <a:latin typeface="Minion Pro"/>
                <a:cs typeface="Minion Pro"/>
              </a:rPr>
              <a:t>t</a:t>
            </a:r>
            <a:r>
              <a:rPr lang="de-DE" sz="1600" spc="-25" dirty="0">
                <a:solidFill>
                  <a:srgbClr val="48535A"/>
                </a:solidFill>
                <a:latin typeface="Minion Pro"/>
                <a:cs typeface="Minion Pro"/>
              </a:rPr>
              <a:t>a</a:t>
            </a:r>
            <a:r>
              <a:rPr lang="de-DE" sz="1600" spc="-15" dirty="0">
                <a:solidFill>
                  <a:srgbClr val="48535A"/>
                </a:solidFill>
                <a:latin typeface="Minion Pro"/>
                <a:cs typeface="Minion Pro"/>
              </a:rPr>
              <a:t>g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24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.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70" dirty="0">
                <a:solidFill>
                  <a:srgbClr val="48535A"/>
                </a:solidFill>
                <a:latin typeface="Minion Pro"/>
                <a:cs typeface="Minion Pro"/>
              </a:rPr>
              <a:t>J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un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i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2014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H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2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4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(</a:t>
            </a:r>
            <a:r>
              <a:rPr lang="de-DE" sz="1600" spc="-95" dirty="0">
                <a:solidFill>
                  <a:srgbClr val="48535A"/>
                </a:solidFill>
                <a:latin typeface="Minion Pro"/>
                <a:cs typeface="Minion Pro"/>
              </a:rPr>
              <a:t>R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W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I)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13.3</a:t>
            </a:r>
            <a:r>
              <a:rPr lang="de-DE" sz="1600" dirty="0">
                <a:solidFill>
                  <a:srgbClr val="48535A"/>
                </a:solidFill>
                <a:latin typeface="Minion Pro"/>
                <a:cs typeface="Minion Pro"/>
              </a:rPr>
              <a:t>0</a:t>
            </a:r>
            <a:r>
              <a:rPr lang="de-DE" sz="1600" spc="-35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00" spc="-30" dirty="0">
                <a:solidFill>
                  <a:srgbClr val="48535A"/>
                </a:solidFill>
                <a:latin typeface="Minion Pro"/>
                <a:cs typeface="Minion Pro"/>
              </a:rPr>
              <a:t>U</a:t>
            </a:r>
            <a:r>
              <a:rPr lang="de-DE" sz="1600" spc="-20" dirty="0">
                <a:solidFill>
                  <a:srgbClr val="48535A"/>
                </a:solidFill>
                <a:latin typeface="Minion Pro"/>
                <a:cs typeface="Minion Pro"/>
              </a:rPr>
              <a:t>hr</a:t>
            </a:r>
            <a:endParaRPr lang="de-DE" sz="1600" dirty="0">
              <a:latin typeface="Minion Pro"/>
              <a:cs typeface="Minion Pro"/>
            </a:endParaRPr>
          </a:p>
        </p:txBody>
      </p:sp>
      <p:sp>
        <p:nvSpPr>
          <p:cNvPr id="17" name="Textplatzhalter 138"/>
          <p:cNvSpPr>
            <a:spLocks noGrp="1"/>
          </p:cNvSpPr>
          <p:nvPr>
            <p:ph type="body" sz="quarter" idx="18" hasCustomPrompt="1"/>
          </p:nvPr>
        </p:nvSpPr>
        <p:spPr>
          <a:xfrm>
            <a:off x="1075476" y="4273232"/>
            <a:ext cx="3990223" cy="492443"/>
          </a:xfrm>
        </p:spPr>
        <p:txBody>
          <a:bodyPr/>
          <a:lstStyle>
            <a:lvl1pPr>
              <a:defRPr lang="de-DE" sz="1600" b="0" i="0" spc="-20" dirty="0" err="1" smtClean="0">
                <a:solidFill>
                  <a:schemeClr val="tx2"/>
                </a:solidFill>
                <a:latin typeface="+mj-lt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 err="1">
                <a:solidFill>
                  <a:srgbClr val="009260"/>
                </a:solidFill>
              </a:rPr>
              <a:t>Consectetuer</a:t>
            </a:r>
            <a:r>
              <a:rPr lang="de-DE" spc="-35" dirty="0">
                <a:solidFill>
                  <a:srgbClr val="009260"/>
                </a:solidFill>
              </a:rPr>
              <a:t> </a:t>
            </a:r>
            <a:r>
              <a:rPr lang="de-DE" spc="-35" dirty="0" err="1">
                <a:solidFill>
                  <a:srgbClr val="009260"/>
                </a:solidFill>
              </a:rPr>
              <a:t>adipiscing</a:t>
            </a:r>
            <a:r>
              <a:rPr lang="de-DE" spc="-35" dirty="0">
                <a:solidFill>
                  <a:srgbClr val="009260"/>
                </a:solidFill>
              </a:rPr>
              <a:t> </a:t>
            </a:r>
            <a:r>
              <a:rPr lang="de-DE" spc="-35" dirty="0" err="1">
                <a:solidFill>
                  <a:srgbClr val="009260"/>
                </a:solidFill>
              </a:rPr>
              <a:t>elit</a:t>
            </a:r>
            <a:r>
              <a:rPr lang="de-DE" spc="-35" dirty="0">
                <a:solidFill>
                  <a:srgbClr val="009260"/>
                </a:solidFill>
              </a:rPr>
              <a:t>.</a:t>
            </a:r>
            <a:r>
              <a:rPr lang="de-DE" spc="-35" dirty="0"/>
              <a:t> </a:t>
            </a:r>
            <a:r>
              <a:rPr lang="de-DE" spc="-60" dirty="0" err="1"/>
              <a:t>A</a:t>
            </a:r>
            <a:r>
              <a:rPr lang="de-DE" dirty="0" err="1"/>
              <a:t>e</a:t>
            </a:r>
            <a:r>
              <a:rPr lang="de-DE" spc="-25" dirty="0" err="1"/>
              <a:t>n</a:t>
            </a:r>
            <a:r>
              <a:rPr lang="de-DE" spc="-10" dirty="0" err="1"/>
              <a:t>e</a:t>
            </a:r>
            <a:r>
              <a:rPr lang="de-DE" spc="-35" dirty="0" err="1"/>
              <a:t>a</a:t>
            </a:r>
            <a:r>
              <a:rPr lang="de-DE" dirty="0" err="1"/>
              <a:t>n</a:t>
            </a:r>
            <a:r>
              <a:rPr lang="de-DE" spc="-35" dirty="0"/>
              <a:t> </a:t>
            </a:r>
            <a:r>
              <a:rPr lang="de-DE" dirty="0"/>
              <a:t>c</a:t>
            </a:r>
            <a:r>
              <a:rPr lang="de-DE" spc="-40" dirty="0"/>
              <a:t>o</a:t>
            </a:r>
            <a:r>
              <a:rPr lang="de-DE" dirty="0"/>
              <a:t>m</a:t>
            </a:r>
            <a:r>
              <a:rPr lang="de-DE" spc="-25" dirty="0"/>
              <a:t>m</a:t>
            </a:r>
            <a:r>
              <a:rPr lang="de-DE" spc="-5" dirty="0"/>
              <a:t>o</a:t>
            </a:r>
            <a:r>
              <a:rPr lang="de-DE" dirty="0"/>
              <a:t>do </a:t>
            </a:r>
            <a:r>
              <a:rPr lang="de-DE" dirty="0" err="1"/>
              <a:t>lig</a:t>
            </a:r>
            <a:r>
              <a:rPr lang="de-DE" spc="-10" dirty="0" err="1"/>
              <a:t>u</a:t>
            </a:r>
            <a:r>
              <a:rPr lang="de-DE" spc="-15" dirty="0" err="1"/>
              <a:t>l</a:t>
            </a:r>
            <a:r>
              <a:rPr lang="de-DE" dirty="0" err="1"/>
              <a:t>a</a:t>
            </a:r>
            <a:r>
              <a:rPr lang="de-DE" spc="-35" dirty="0"/>
              <a:t> </a:t>
            </a:r>
            <a:r>
              <a:rPr lang="de-DE" dirty="0" err="1"/>
              <a:t>e</a:t>
            </a:r>
            <a:r>
              <a:rPr lang="de-DE" spc="-30" dirty="0" err="1"/>
              <a:t>g</a:t>
            </a:r>
            <a:r>
              <a:rPr lang="de-DE" dirty="0" err="1"/>
              <a:t>et</a:t>
            </a:r>
            <a:r>
              <a:rPr lang="de-DE" spc="-35" dirty="0"/>
              <a:t> </a:t>
            </a:r>
            <a:r>
              <a:rPr lang="de-DE" dirty="0" err="1"/>
              <a:t>d</a:t>
            </a:r>
            <a:r>
              <a:rPr lang="de-DE" spc="-30" dirty="0" err="1"/>
              <a:t>o</a:t>
            </a:r>
            <a:r>
              <a:rPr lang="de-DE" dirty="0" err="1"/>
              <a:t>l</a:t>
            </a:r>
            <a:r>
              <a:rPr lang="de-DE" spc="-40" dirty="0" err="1"/>
              <a:t>o</a:t>
            </a:r>
            <a:r>
              <a:rPr lang="de-DE" spc="-120" dirty="0" err="1"/>
              <a:t>r</a:t>
            </a:r>
            <a:r>
              <a:rPr lang="de-DE" dirty="0"/>
              <a:t>.</a:t>
            </a:r>
            <a:r>
              <a:rPr lang="de-DE" spc="-35" dirty="0"/>
              <a:t> </a:t>
            </a:r>
            <a:r>
              <a:rPr lang="de-DE" spc="-60" dirty="0" err="1"/>
              <a:t>A</a:t>
            </a:r>
            <a:r>
              <a:rPr lang="de-DE" dirty="0" err="1"/>
              <a:t>e</a:t>
            </a:r>
            <a:r>
              <a:rPr lang="de-DE" spc="-25" dirty="0" err="1"/>
              <a:t>n</a:t>
            </a:r>
            <a:r>
              <a:rPr lang="de-DE" spc="-10" dirty="0" err="1"/>
              <a:t>e</a:t>
            </a:r>
            <a:r>
              <a:rPr lang="de-DE" spc="-35" dirty="0" err="1"/>
              <a:t>a</a:t>
            </a:r>
            <a:r>
              <a:rPr lang="de-DE" dirty="0" err="1"/>
              <a:t>n</a:t>
            </a:r>
            <a:r>
              <a:rPr lang="de-DE" spc="-35" dirty="0"/>
              <a:t> </a:t>
            </a:r>
            <a:r>
              <a:rPr lang="de-DE" spc="-25" dirty="0" err="1"/>
              <a:t>mas</a:t>
            </a:r>
            <a:r>
              <a:rPr lang="de-DE" spc="-10" dirty="0" err="1"/>
              <a:t>s</a:t>
            </a:r>
            <a:r>
              <a:rPr lang="de-DE" dirty="0" err="1"/>
              <a:t>a</a:t>
            </a:r>
            <a:r>
              <a:rPr lang="de-DE" dirty="0"/>
              <a:t>.</a:t>
            </a:r>
          </a:p>
        </p:txBody>
      </p:sp>
      <p:sp>
        <p:nvSpPr>
          <p:cNvPr id="18" name="Textplatzhalter 138"/>
          <p:cNvSpPr>
            <a:spLocks noGrp="1"/>
          </p:cNvSpPr>
          <p:nvPr>
            <p:ph type="body" sz="quarter" idx="19" hasCustomPrompt="1"/>
          </p:nvPr>
        </p:nvSpPr>
        <p:spPr>
          <a:xfrm>
            <a:off x="5454650" y="4265281"/>
            <a:ext cx="3990223" cy="246221"/>
          </a:xfrm>
        </p:spPr>
        <p:txBody>
          <a:bodyPr/>
          <a:lstStyle>
            <a:lvl1pPr>
              <a:defRPr lang="de-DE" sz="1600" b="0" i="0" spc="-20" dirty="0" err="1" smtClean="0">
                <a:solidFill>
                  <a:schemeClr val="accent1"/>
                </a:solidFill>
                <a:latin typeface="+mj-lt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>
                <a:solidFill>
                  <a:srgbClr val="009260"/>
                </a:solidFill>
              </a:rPr>
              <a:t>Sarah </a:t>
            </a:r>
            <a:r>
              <a:rPr lang="de-DE" spc="-35" dirty="0" err="1">
                <a:solidFill>
                  <a:srgbClr val="009260"/>
                </a:solidFill>
              </a:rPr>
              <a:t>Böllinger</a:t>
            </a:r>
            <a:endParaRPr lang="de-DE" sz="1600" dirty="0">
              <a:latin typeface="Minion Pro"/>
              <a:cs typeface="Minion Pro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35050" y="2632075"/>
            <a:ext cx="9577697" cy="92333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8" name="object 5"/>
          <p:cNvSpPr/>
          <p:nvPr userDrawn="1"/>
        </p:nvSpPr>
        <p:spPr>
          <a:xfrm>
            <a:off x="5198217" y="428609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998"/>
                </a:lnTo>
              </a:path>
            </a:pathLst>
          </a:custGeom>
          <a:ln w="6350">
            <a:solidFill>
              <a:srgbClr val="4853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1074420" y="2947035"/>
            <a:ext cx="9297309" cy="92333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Lorem ipsum dolor sit amet, consectetuer adipiscing elit. Aenean commodo ligula eget dolor. Aenean massa. Cum sociis natoque penatibus et magnis dis parturient montes, nascetur ridiculus mus.</a:t>
            </a:r>
          </a:p>
        </p:txBody>
      </p:sp>
      <p:sp>
        <p:nvSpPr>
          <p:cNvPr id="24" name="Textplatzhalter 138"/>
          <p:cNvSpPr>
            <a:spLocks noGrp="1"/>
          </p:cNvSpPr>
          <p:nvPr>
            <p:ph type="body" sz="quarter" idx="13" hasCustomPrompt="1"/>
          </p:nvPr>
        </p:nvSpPr>
        <p:spPr>
          <a:xfrm>
            <a:off x="1080770" y="4049080"/>
            <a:ext cx="9297309" cy="615553"/>
          </a:xfrm>
        </p:spPr>
        <p:txBody>
          <a:bodyPr/>
          <a:lstStyle>
            <a:lvl1pPr>
              <a:defRPr sz="20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Donec quam felis, ultricies nec, pellentesque eu, pretium quis, sem. Nulla consequat massa quis enim. Donec pede justo, fringilla vel, aliquet nec, vulputate eget, arcu.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1870075"/>
            <a:ext cx="9220200" cy="646331"/>
          </a:xfrm>
        </p:spPr>
        <p:txBody>
          <a:bodyPr/>
          <a:lstStyle>
            <a:lvl1pPr>
              <a:defRPr sz="420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25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1074420" y="2947035"/>
            <a:ext cx="9297309" cy="1938992"/>
          </a:xfrm>
        </p:spPr>
        <p:txBody>
          <a:bodyPr/>
          <a:lstStyle>
            <a:lvl1pPr marL="285750" indent="-285750">
              <a:buClr>
                <a:schemeClr val="accent1"/>
              </a:buClr>
              <a:buSzPct val="150000"/>
              <a:buFontTx/>
              <a:buChar char="■"/>
              <a:defRPr lang="da-DK" dirty="0" smtClean="0"/>
            </a:lvl1pPr>
          </a:lstStyle>
          <a:p>
            <a:pPr lvl="0"/>
            <a:r>
              <a:rPr lang="da-DK" dirty="0"/>
              <a:t>Donec quam felis, ultricies nec, pellentesque eu, pretium quis, sem. Nulla consequat massa quis enim. Donec pede justo, fringilla vel, aliquet nec, vulputate eget, arcu.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In enim justo, rhoncus ut, imperdiet a, venenatis vitae, justo.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Nullam dictum felis eu pede mollis pretium. Integer tincidunt. Cras dapibus. Vivamus elementum semper nisi. Aenean vulputate eleifend tellus.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1870075"/>
            <a:ext cx="9220200" cy="646331"/>
          </a:xfrm>
        </p:spPr>
        <p:txBody>
          <a:bodyPr/>
          <a:lstStyle>
            <a:lvl1pPr>
              <a:defRPr lang="de-DE" dirty="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45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Text /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3321050" y="2947035"/>
            <a:ext cx="7050679" cy="2769989"/>
          </a:xfrm>
        </p:spPr>
        <p:txBody>
          <a:bodyPr/>
          <a:lstStyle>
            <a:lvl1pPr marL="285750" indent="-285750">
              <a:buClr>
                <a:schemeClr val="accent1"/>
              </a:buClr>
              <a:buSzPct val="150000"/>
              <a:buFontTx/>
              <a:buChar char="■"/>
              <a:defRPr sz="20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Donec quam felis, ultricies nec, pellentesque eu, pretium quis, sem. Nulla consequat massa quis enim. Donec pede justo, fringilla vel, aliquet nec, vulputate eget, arcu.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In enim justo, rhoncus ut, imperdiet a, venenatis vitae, justo.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Nullam dictum felis eu pede mollis pretium. Integer tincidunt. Cras dapibus. Vivamus elementum semper nisi. Aenean vulputate eleifend tellus.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2947038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1870075"/>
            <a:ext cx="9220200" cy="646331"/>
          </a:xfrm>
        </p:spPr>
        <p:txBody>
          <a:bodyPr/>
          <a:lstStyle>
            <a:lvl1pPr>
              <a:defRPr sz="420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0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1870075"/>
            <a:ext cx="9297944" cy="3846949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6707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38"/>
          <p:cNvSpPr>
            <a:spLocks noGrp="1"/>
          </p:cNvSpPr>
          <p:nvPr>
            <p:ph type="body" sz="quarter" idx="10" hasCustomPrompt="1"/>
          </p:nvPr>
        </p:nvSpPr>
        <p:spPr>
          <a:xfrm>
            <a:off x="1070610" y="1870075"/>
            <a:ext cx="9297309" cy="646331"/>
          </a:xfrm>
        </p:spPr>
        <p:txBody>
          <a:bodyPr/>
          <a:lstStyle>
            <a:lvl1pPr>
              <a:defRPr sz="4200">
                <a:latin typeface="+mj-lt"/>
              </a:defRPr>
            </a:lvl1pPr>
          </a:lstStyle>
          <a:p>
            <a:pPr lvl="0"/>
            <a:r>
              <a:rPr lang="da-DK" dirty="0"/>
              <a:t>Lorem ipsum dolor sit amet.</a:t>
            </a:r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2947038"/>
            <a:ext cx="9297944" cy="2769986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99297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r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1870075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609025" y="1875125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128675" y="1873150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55050" y="1881950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1074421" y="4015550"/>
            <a:ext cx="1795554" cy="200055"/>
          </a:xfrm>
        </p:spPr>
        <p:txBody>
          <a:bodyPr/>
          <a:lstStyle>
            <a:lvl1pPr>
              <a:defRPr sz="1300" b="1">
                <a:solidFill>
                  <a:schemeClr val="accent1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Nulla consequat massa</a:t>
            </a:r>
          </a:p>
        </p:txBody>
      </p:sp>
      <p:sp>
        <p:nvSpPr>
          <p:cNvPr id="30" name="Textplatzhalter 138"/>
          <p:cNvSpPr>
            <a:spLocks noGrp="1"/>
          </p:cNvSpPr>
          <p:nvPr>
            <p:ph type="body" sz="quarter" idx="17" hasCustomPrompt="1"/>
          </p:nvPr>
        </p:nvSpPr>
        <p:spPr>
          <a:xfrm>
            <a:off x="1086592" y="4402826"/>
            <a:ext cx="1783384" cy="600164"/>
          </a:xfrm>
        </p:spPr>
        <p:txBody>
          <a:bodyPr/>
          <a:lstStyle>
            <a:lvl1pPr>
              <a:defRPr sz="13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quis enim. Donec pede justo, fringilla vel, aliquet nec, vulputate eget, arcu.</a:t>
            </a:r>
          </a:p>
        </p:txBody>
      </p:sp>
      <p:sp>
        <p:nvSpPr>
          <p:cNvPr id="33" name="Textplatzhalter 138"/>
          <p:cNvSpPr>
            <a:spLocks noGrp="1"/>
          </p:cNvSpPr>
          <p:nvPr>
            <p:ph type="body" sz="quarter" idx="18" hasCustomPrompt="1"/>
          </p:nvPr>
        </p:nvSpPr>
        <p:spPr>
          <a:xfrm>
            <a:off x="3585275" y="4015550"/>
            <a:ext cx="1795554" cy="200055"/>
          </a:xfrm>
        </p:spPr>
        <p:txBody>
          <a:bodyPr/>
          <a:lstStyle>
            <a:lvl1pPr>
              <a:defRPr sz="1300" b="1">
                <a:solidFill>
                  <a:schemeClr val="accent1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Nulla consequat massa</a:t>
            </a:r>
          </a:p>
        </p:txBody>
      </p:sp>
      <p:sp>
        <p:nvSpPr>
          <p:cNvPr id="34" name="Textplatzhalter 138"/>
          <p:cNvSpPr>
            <a:spLocks noGrp="1"/>
          </p:cNvSpPr>
          <p:nvPr>
            <p:ph type="body" sz="quarter" idx="19" hasCustomPrompt="1"/>
          </p:nvPr>
        </p:nvSpPr>
        <p:spPr>
          <a:xfrm>
            <a:off x="3597446" y="4402826"/>
            <a:ext cx="1783384" cy="600164"/>
          </a:xfrm>
        </p:spPr>
        <p:txBody>
          <a:bodyPr/>
          <a:lstStyle>
            <a:lvl1pPr>
              <a:defRPr sz="13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quis enim. Donec pede justo, fringilla vel, aliquet nec, vulputate eget, arcu.</a:t>
            </a:r>
          </a:p>
        </p:txBody>
      </p:sp>
      <p:sp>
        <p:nvSpPr>
          <p:cNvPr id="39" name="Textplatzhalter 138"/>
          <p:cNvSpPr>
            <a:spLocks noGrp="1"/>
          </p:cNvSpPr>
          <p:nvPr>
            <p:ph type="body" sz="quarter" idx="20" hasCustomPrompt="1"/>
          </p:nvPr>
        </p:nvSpPr>
        <p:spPr>
          <a:xfrm>
            <a:off x="6111750" y="4015550"/>
            <a:ext cx="1795554" cy="200055"/>
          </a:xfrm>
        </p:spPr>
        <p:txBody>
          <a:bodyPr/>
          <a:lstStyle>
            <a:lvl1pPr>
              <a:defRPr sz="1300" b="1">
                <a:solidFill>
                  <a:schemeClr val="accent1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Nulla consequat massa</a:t>
            </a:r>
          </a:p>
        </p:txBody>
      </p:sp>
      <p:sp>
        <p:nvSpPr>
          <p:cNvPr id="40" name="Textplatzhalter 138"/>
          <p:cNvSpPr>
            <a:spLocks noGrp="1"/>
          </p:cNvSpPr>
          <p:nvPr>
            <p:ph type="body" sz="quarter" idx="21" hasCustomPrompt="1"/>
          </p:nvPr>
        </p:nvSpPr>
        <p:spPr>
          <a:xfrm>
            <a:off x="6123921" y="4402826"/>
            <a:ext cx="1783384" cy="600164"/>
          </a:xfrm>
        </p:spPr>
        <p:txBody>
          <a:bodyPr/>
          <a:lstStyle>
            <a:lvl1pPr>
              <a:defRPr sz="13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quis enim. Donec pede justo, fringilla vel, aliquet nec, vulputate eget, arcu.</a:t>
            </a:r>
          </a:p>
        </p:txBody>
      </p:sp>
      <p:sp>
        <p:nvSpPr>
          <p:cNvPr id="41" name="Textplatzhalter 138"/>
          <p:cNvSpPr>
            <a:spLocks noGrp="1"/>
          </p:cNvSpPr>
          <p:nvPr>
            <p:ph type="body" sz="quarter" idx="22" hasCustomPrompt="1"/>
          </p:nvPr>
        </p:nvSpPr>
        <p:spPr>
          <a:xfrm>
            <a:off x="8622604" y="4015550"/>
            <a:ext cx="1795554" cy="200055"/>
          </a:xfrm>
        </p:spPr>
        <p:txBody>
          <a:bodyPr/>
          <a:lstStyle>
            <a:lvl1pPr>
              <a:defRPr sz="1300" b="1">
                <a:solidFill>
                  <a:schemeClr val="accent1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Nulla consequat massa</a:t>
            </a:r>
          </a:p>
        </p:txBody>
      </p:sp>
      <p:sp>
        <p:nvSpPr>
          <p:cNvPr id="42" name="Textplatzhalter 138"/>
          <p:cNvSpPr>
            <a:spLocks noGrp="1"/>
          </p:cNvSpPr>
          <p:nvPr>
            <p:ph type="body" sz="quarter" idx="23" hasCustomPrompt="1"/>
          </p:nvPr>
        </p:nvSpPr>
        <p:spPr>
          <a:xfrm>
            <a:off x="8634775" y="4402826"/>
            <a:ext cx="1783384" cy="600164"/>
          </a:xfrm>
        </p:spPr>
        <p:txBody>
          <a:bodyPr/>
          <a:lstStyle>
            <a:lvl1pPr>
              <a:defRPr sz="13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quis enim. Donec pede justo, fringilla vel, aliquet nec, vulputate eget, arcu.</a:t>
            </a:r>
          </a:p>
        </p:txBody>
      </p:sp>
    </p:spTree>
    <p:extLst>
      <p:ext uri="{BB962C8B-B14F-4D97-AF65-F5344CB8AC3E}">
        <p14:creationId xmlns:p14="http://schemas.microsoft.com/office/powerpoint/2010/main" val="838464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1870075"/>
            <a:ext cx="9220200" cy="646331"/>
          </a:xfrm>
        </p:spPr>
        <p:txBody>
          <a:bodyPr/>
          <a:lstStyle>
            <a:lvl1pPr>
              <a:defRPr sz="420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5"/>
          <p:cNvSpPr/>
          <p:nvPr userDrawn="1"/>
        </p:nvSpPr>
        <p:spPr>
          <a:xfrm>
            <a:off x="5198217" y="428609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998"/>
                </a:lnTo>
              </a:path>
            </a:pathLst>
          </a:custGeom>
          <a:ln w="6350">
            <a:solidFill>
              <a:srgbClr val="4853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platzhalter 138"/>
          <p:cNvSpPr>
            <a:spLocks noGrp="1"/>
          </p:cNvSpPr>
          <p:nvPr>
            <p:ph type="body" sz="quarter" idx="18" hasCustomPrompt="1"/>
          </p:nvPr>
        </p:nvSpPr>
        <p:spPr>
          <a:xfrm>
            <a:off x="1075476" y="4273232"/>
            <a:ext cx="3990223" cy="492443"/>
          </a:xfrm>
        </p:spPr>
        <p:txBody>
          <a:bodyPr/>
          <a:lstStyle>
            <a:lvl1pPr>
              <a:defRPr lang="de-DE" sz="1600" b="0" i="0" spc="-20" dirty="0" err="1" smtClean="0">
                <a:solidFill>
                  <a:schemeClr val="tx2"/>
                </a:solidFill>
                <a:latin typeface="+mj-lt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 err="1">
                <a:solidFill>
                  <a:srgbClr val="009260"/>
                </a:solidFill>
              </a:rPr>
              <a:t>Consectetuer</a:t>
            </a:r>
            <a:r>
              <a:rPr lang="de-DE" spc="-35" dirty="0">
                <a:solidFill>
                  <a:srgbClr val="009260"/>
                </a:solidFill>
              </a:rPr>
              <a:t> </a:t>
            </a:r>
            <a:r>
              <a:rPr lang="de-DE" spc="-35" dirty="0" err="1">
                <a:solidFill>
                  <a:srgbClr val="009260"/>
                </a:solidFill>
              </a:rPr>
              <a:t>adipiscing</a:t>
            </a:r>
            <a:r>
              <a:rPr lang="de-DE" spc="-35" dirty="0">
                <a:solidFill>
                  <a:srgbClr val="009260"/>
                </a:solidFill>
              </a:rPr>
              <a:t> </a:t>
            </a:r>
            <a:r>
              <a:rPr lang="de-DE" spc="-35" dirty="0" err="1">
                <a:solidFill>
                  <a:srgbClr val="009260"/>
                </a:solidFill>
              </a:rPr>
              <a:t>elit</a:t>
            </a:r>
            <a:r>
              <a:rPr lang="de-DE" spc="-35" dirty="0">
                <a:solidFill>
                  <a:srgbClr val="009260"/>
                </a:solidFill>
              </a:rPr>
              <a:t>.</a:t>
            </a:r>
            <a:r>
              <a:rPr lang="de-DE" spc="-35" dirty="0"/>
              <a:t> </a:t>
            </a:r>
            <a:r>
              <a:rPr lang="de-DE" spc="-60" dirty="0" err="1"/>
              <a:t>A</a:t>
            </a:r>
            <a:r>
              <a:rPr lang="de-DE" dirty="0" err="1"/>
              <a:t>e</a:t>
            </a:r>
            <a:r>
              <a:rPr lang="de-DE" spc="-25" dirty="0" err="1"/>
              <a:t>n</a:t>
            </a:r>
            <a:r>
              <a:rPr lang="de-DE" spc="-10" dirty="0" err="1"/>
              <a:t>e</a:t>
            </a:r>
            <a:r>
              <a:rPr lang="de-DE" spc="-35" dirty="0" err="1"/>
              <a:t>a</a:t>
            </a:r>
            <a:r>
              <a:rPr lang="de-DE" dirty="0" err="1"/>
              <a:t>n</a:t>
            </a:r>
            <a:r>
              <a:rPr lang="de-DE" spc="-35" dirty="0"/>
              <a:t> </a:t>
            </a:r>
            <a:r>
              <a:rPr lang="de-DE" dirty="0"/>
              <a:t>c</a:t>
            </a:r>
            <a:r>
              <a:rPr lang="de-DE" spc="-40" dirty="0"/>
              <a:t>o</a:t>
            </a:r>
            <a:r>
              <a:rPr lang="de-DE" dirty="0"/>
              <a:t>m</a:t>
            </a:r>
            <a:r>
              <a:rPr lang="de-DE" spc="-25" dirty="0"/>
              <a:t>m</a:t>
            </a:r>
            <a:r>
              <a:rPr lang="de-DE" spc="-5" dirty="0"/>
              <a:t>o</a:t>
            </a:r>
            <a:r>
              <a:rPr lang="de-DE" dirty="0"/>
              <a:t>do </a:t>
            </a:r>
            <a:r>
              <a:rPr lang="de-DE" dirty="0" err="1"/>
              <a:t>lig</a:t>
            </a:r>
            <a:r>
              <a:rPr lang="de-DE" spc="-10" dirty="0" err="1"/>
              <a:t>u</a:t>
            </a:r>
            <a:r>
              <a:rPr lang="de-DE" spc="-15" dirty="0" err="1"/>
              <a:t>l</a:t>
            </a:r>
            <a:r>
              <a:rPr lang="de-DE" dirty="0" err="1"/>
              <a:t>a</a:t>
            </a:r>
            <a:r>
              <a:rPr lang="de-DE" spc="-35" dirty="0"/>
              <a:t> </a:t>
            </a:r>
            <a:r>
              <a:rPr lang="de-DE" dirty="0" err="1"/>
              <a:t>e</a:t>
            </a:r>
            <a:r>
              <a:rPr lang="de-DE" spc="-30" dirty="0" err="1"/>
              <a:t>g</a:t>
            </a:r>
            <a:r>
              <a:rPr lang="de-DE" dirty="0" err="1"/>
              <a:t>et</a:t>
            </a:r>
            <a:r>
              <a:rPr lang="de-DE" spc="-35" dirty="0"/>
              <a:t> </a:t>
            </a:r>
            <a:r>
              <a:rPr lang="de-DE" dirty="0" err="1"/>
              <a:t>d</a:t>
            </a:r>
            <a:r>
              <a:rPr lang="de-DE" spc="-30" dirty="0" err="1"/>
              <a:t>o</a:t>
            </a:r>
            <a:r>
              <a:rPr lang="de-DE" dirty="0" err="1"/>
              <a:t>l</a:t>
            </a:r>
            <a:r>
              <a:rPr lang="de-DE" spc="-40" dirty="0" err="1"/>
              <a:t>o</a:t>
            </a:r>
            <a:r>
              <a:rPr lang="de-DE" spc="-120" dirty="0" err="1"/>
              <a:t>r</a:t>
            </a:r>
            <a:r>
              <a:rPr lang="de-DE" dirty="0"/>
              <a:t>.</a:t>
            </a:r>
            <a:r>
              <a:rPr lang="de-DE" spc="-35" dirty="0"/>
              <a:t> </a:t>
            </a:r>
            <a:r>
              <a:rPr lang="de-DE" spc="-60" dirty="0" err="1"/>
              <a:t>A</a:t>
            </a:r>
            <a:r>
              <a:rPr lang="de-DE" dirty="0" err="1"/>
              <a:t>e</a:t>
            </a:r>
            <a:r>
              <a:rPr lang="de-DE" spc="-25" dirty="0" err="1"/>
              <a:t>n</a:t>
            </a:r>
            <a:r>
              <a:rPr lang="de-DE" spc="-10" dirty="0" err="1"/>
              <a:t>e</a:t>
            </a:r>
            <a:r>
              <a:rPr lang="de-DE" spc="-35" dirty="0" err="1"/>
              <a:t>a</a:t>
            </a:r>
            <a:r>
              <a:rPr lang="de-DE" dirty="0" err="1"/>
              <a:t>n</a:t>
            </a:r>
            <a:r>
              <a:rPr lang="de-DE" spc="-35" dirty="0"/>
              <a:t> </a:t>
            </a:r>
            <a:r>
              <a:rPr lang="de-DE" spc="-25" dirty="0" err="1"/>
              <a:t>mas</a:t>
            </a:r>
            <a:r>
              <a:rPr lang="de-DE" spc="-10" dirty="0" err="1"/>
              <a:t>s</a:t>
            </a:r>
            <a:r>
              <a:rPr lang="de-DE" dirty="0" err="1"/>
              <a:t>a</a:t>
            </a:r>
            <a:r>
              <a:rPr lang="de-DE" dirty="0"/>
              <a:t>.</a:t>
            </a:r>
          </a:p>
        </p:txBody>
      </p:sp>
      <p:sp>
        <p:nvSpPr>
          <p:cNvPr id="18" name="Textplatzhalter 138"/>
          <p:cNvSpPr>
            <a:spLocks noGrp="1"/>
          </p:cNvSpPr>
          <p:nvPr>
            <p:ph type="body" sz="quarter" idx="19" hasCustomPrompt="1"/>
          </p:nvPr>
        </p:nvSpPr>
        <p:spPr>
          <a:xfrm>
            <a:off x="5454650" y="4265281"/>
            <a:ext cx="3990223" cy="246221"/>
          </a:xfrm>
        </p:spPr>
        <p:txBody>
          <a:bodyPr/>
          <a:lstStyle>
            <a:lvl1pPr>
              <a:defRPr lang="de-DE" sz="1600" b="0" i="0" spc="-20" dirty="0" err="1" smtClean="0">
                <a:solidFill>
                  <a:schemeClr val="accent1"/>
                </a:solidFill>
                <a:latin typeface="+mj-lt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>
                <a:solidFill>
                  <a:srgbClr val="009260"/>
                </a:solidFill>
              </a:rPr>
              <a:t>Dr. Ulf </a:t>
            </a:r>
            <a:r>
              <a:rPr lang="de-DE" spc="-35" dirty="0" err="1">
                <a:solidFill>
                  <a:srgbClr val="009260"/>
                </a:solidFill>
              </a:rPr>
              <a:t>Vierke</a:t>
            </a:r>
            <a:endParaRPr lang="de-DE" sz="1600" dirty="0">
              <a:latin typeface="Minion Pro"/>
              <a:cs typeface="Minion Pro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35050" y="2632075"/>
            <a:ext cx="9577697" cy="92333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9" name="Inhaltsplatzhalter 17"/>
          <p:cNvSpPr>
            <a:spLocks noGrp="1"/>
          </p:cNvSpPr>
          <p:nvPr>
            <p:ph sz="quarter" idx="20" hasCustomPrompt="1"/>
          </p:nvPr>
        </p:nvSpPr>
        <p:spPr>
          <a:xfrm>
            <a:off x="5464800" y="4519454"/>
            <a:ext cx="4028450" cy="246221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fld id="{DA2C24DC-E587-453D-8C49-1EA3B2107AC8}" type="datetime2">
              <a:rPr lang="de-DE" smtClean="0"/>
              <a:t>Freitag, 1. Februar 2019</a:t>
            </a:fld>
            <a:r>
              <a:rPr lang="de-DE" dirty="0"/>
              <a:t>, H 24 (RW I), 13.30 Uhr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1074420" y="2947035"/>
            <a:ext cx="9297309" cy="92333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Lorem ipsum dolor sit amet, consectetuer adipiscing elit. Aenean commodo ligula eget dolor. Aenean massa. Cum sociis natoque penatibus et magnis dis parturient montes, nascetur ridiculus mus.</a:t>
            </a:r>
          </a:p>
        </p:txBody>
      </p:sp>
      <p:sp>
        <p:nvSpPr>
          <p:cNvPr id="24" name="Textplatzhalter 138"/>
          <p:cNvSpPr>
            <a:spLocks noGrp="1"/>
          </p:cNvSpPr>
          <p:nvPr>
            <p:ph type="body" sz="quarter" idx="13" hasCustomPrompt="1"/>
          </p:nvPr>
        </p:nvSpPr>
        <p:spPr>
          <a:xfrm>
            <a:off x="1080770" y="4049080"/>
            <a:ext cx="9297309" cy="615553"/>
          </a:xfrm>
        </p:spPr>
        <p:txBody>
          <a:bodyPr/>
          <a:lstStyle>
            <a:lvl1pPr>
              <a:defRPr sz="20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Donec quam felis, ultricies nec, pellentesque eu, pretium quis, sem. Nulla consequat massa quis enim. Donec pede justo, fringilla vel, aliquet nec, vulputate eget, arcu.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1870075"/>
            <a:ext cx="9220200" cy="646331"/>
          </a:xfrm>
        </p:spPr>
        <p:txBody>
          <a:bodyPr/>
          <a:lstStyle>
            <a:lvl1pPr>
              <a:defRPr sz="420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25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1074420" y="2947035"/>
            <a:ext cx="9297309" cy="1938992"/>
          </a:xfrm>
        </p:spPr>
        <p:txBody>
          <a:bodyPr/>
          <a:lstStyle>
            <a:lvl1pPr marL="285750" indent="-285750">
              <a:buClr>
                <a:schemeClr val="accent1"/>
              </a:buClr>
              <a:buSzPct val="150000"/>
              <a:buFontTx/>
              <a:buChar char="■"/>
              <a:defRPr lang="da-DK" dirty="0" smtClean="0"/>
            </a:lvl1pPr>
          </a:lstStyle>
          <a:p>
            <a:pPr lvl="0"/>
            <a:r>
              <a:rPr lang="da-DK" dirty="0"/>
              <a:t>Donec quam felis, ultricies nec, pellentesque eu, pretium quis, sem. Nulla consequat massa quis enim. Donec pede justo, fringilla vel, aliquet nec, vulputate eget, arcu.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In enim justo, rhoncus ut, imperdiet a, venenatis vitae, justo.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Nullam dictum felis eu pede mollis pretium. Integer tincidunt. Cras dapibus. Vivamus elementum semper nisi. Aenean vulputate eleifend tellus.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1870075"/>
            <a:ext cx="9220200" cy="646331"/>
          </a:xfrm>
        </p:spPr>
        <p:txBody>
          <a:bodyPr/>
          <a:lstStyle>
            <a:lvl1pPr>
              <a:defRPr lang="de-DE" dirty="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45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/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3321050" y="2947035"/>
            <a:ext cx="7050679" cy="2769989"/>
          </a:xfrm>
        </p:spPr>
        <p:txBody>
          <a:bodyPr/>
          <a:lstStyle>
            <a:lvl1pPr marL="285750" indent="-285750">
              <a:buClr>
                <a:schemeClr val="accent1"/>
              </a:buClr>
              <a:buSzPct val="150000"/>
              <a:buFontTx/>
              <a:buChar char="■"/>
              <a:defRPr sz="20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Donec quam felis, ultricies nec, pellentesque eu, pretium quis, sem. Nulla consequat massa quis enim. Donec pede justo, fringilla vel, aliquet nec, vulputate eget, arcu.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In enim justo, rhoncus ut, imperdiet a, venenatis vitae, justo.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Nullam dictum felis eu pede mollis pretium. Integer tincidunt. Cras dapibus. Vivamus elementum semper nisi. Aenean vulputate eleifend tellus.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2947038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1870075"/>
            <a:ext cx="9220200" cy="646331"/>
          </a:xfrm>
        </p:spPr>
        <p:txBody>
          <a:bodyPr/>
          <a:lstStyle>
            <a:lvl1pPr>
              <a:defRPr sz="420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1870075"/>
            <a:ext cx="9297944" cy="3846949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6707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38"/>
          <p:cNvSpPr>
            <a:spLocks noGrp="1"/>
          </p:cNvSpPr>
          <p:nvPr>
            <p:ph type="body" sz="quarter" idx="10" hasCustomPrompt="1"/>
          </p:nvPr>
        </p:nvSpPr>
        <p:spPr>
          <a:xfrm>
            <a:off x="1070610" y="1870075"/>
            <a:ext cx="9297309" cy="646331"/>
          </a:xfrm>
        </p:spPr>
        <p:txBody>
          <a:bodyPr/>
          <a:lstStyle>
            <a:lvl1pPr>
              <a:defRPr sz="4200">
                <a:latin typeface="+mj-lt"/>
              </a:defRPr>
            </a:lvl1pPr>
          </a:lstStyle>
          <a:p>
            <a:pPr lvl="0"/>
            <a:r>
              <a:rPr lang="da-DK" dirty="0"/>
              <a:t>Lorem ipsum dolor sit amet.</a:t>
            </a:r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2947038"/>
            <a:ext cx="9297944" cy="2769986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9929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1870075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609025" y="1875125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128675" y="1873150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55050" y="1881950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1074421" y="4015550"/>
            <a:ext cx="1795554" cy="200055"/>
          </a:xfrm>
        </p:spPr>
        <p:txBody>
          <a:bodyPr/>
          <a:lstStyle>
            <a:lvl1pPr>
              <a:defRPr sz="1300" b="1">
                <a:solidFill>
                  <a:schemeClr val="accent1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Nulla consequat massa</a:t>
            </a:r>
          </a:p>
        </p:txBody>
      </p:sp>
      <p:sp>
        <p:nvSpPr>
          <p:cNvPr id="30" name="Textplatzhalter 138"/>
          <p:cNvSpPr>
            <a:spLocks noGrp="1"/>
          </p:cNvSpPr>
          <p:nvPr>
            <p:ph type="body" sz="quarter" idx="17" hasCustomPrompt="1"/>
          </p:nvPr>
        </p:nvSpPr>
        <p:spPr>
          <a:xfrm>
            <a:off x="1086592" y="4402826"/>
            <a:ext cx="1783384" cy="600164"/>
          </a:xfrm>
        </p:spPr>
        <p:txBody>
          <a:bodyPr/>
          <a:lstStyle>
            <a:lvl1pPr>
              <a:defRPr sz="13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quis enim. Donec pede justo, fringilla vel, aliquet nec, vulputate eget, arcu.</a:t>
            </a:r>
          </a:p>
        </p:txBody>
      </p:sp>
      <p:sp>
        <p:nvSpPr>
          <p:cNvPr id="33" name="Textplatzhalter 138"/>
          <p:cNvSpPr>
            <a:spLocks noGrp="1"/>
          </p:cNvSpPr>
          <p:nvPr>
            <p:ph type="body" sz="quarter" idx="18" hasCustomPrompt="1"/>
          </p:nvPr>
        </p:nvSpPr>
        <p:spPr>
          <a:xfrm>
            <a:off x="3585275" y="4015550"/>
            <a:ext cx="1795554" cy="200055"/>
          </a:xfrm>
        </p:spPr>
        <p:txBody>
          <a:bodyPr/>
          <a:lstStyle>
            <a:lvl1pPr>
              <a:defRPr sz="1300" b="1">
                <a:solidFill>
                  <a:schemeClr val="accent1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Nulla consequat massa</a:t>
            </a:r>
          </a:p>
        </p:txBody>
      </p:sp>
      <p:sp>
        <p:nvSpPr>
          <p:cNvPr id="34" name="Textplatzhalter 138"/>
          <p:cNvSpPr>
            <a:spLocks noGrp="1"/>
          </p:cNvSpPr>
          <p:nvPr>
            <p:ph type="body" sz="quarter" idx="19" hasCustomPrompt="1"/>
          </p:nvPr>
        </p:nvSpPr>
        <p:spPr>
          <a:xfrm>
            <a:off x="3597446" y="4402826"/>
            <a:ext cx="1783384" cy="600164"/>
          </a:xfrm>
        </p:spPr>
        <p:txBody>
          <a:bodyPr/>
          <a:lstStyle>
            <a:lvl1pPr>
              <a:defRPr sz="13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quis enim. Donec pede justo, fringilla vel, aliquet nec, vulputate eget, arcu.</a:t>
            </a:r>
          </a:p>
        </p:txBody>
      </p:sp>
      <p:sp>
        <p:nvSpPr>
          <p:cNvPr id="39" name="Textplatzhalter 138"/>
          <p:cNvSpPr>
            <a:spLocks noGrp="1"/>
          </p:cNvSpPr>
          <p:nvPr>
            <p:ph type="body" sz="quarter" idx="20" hasCustomPrompt="1"/>
          </p:nvPr>
        </p:nvSpPr>
        <p:spPr>
          <a:xfrm>
            <a:off x="6111750" y="4015550"/>
            <a:ext cx="1795554" cy="200055"/>
          </a:xfrm>
        </p:spPr>
        <p:txBody>
          <a:bodyPr/>
          <a:lstStyle>
            <a:lvl1pPr>
              <a:defRPr sz="1300" b="1">
                <a:solidFill>
                  <a:schemeClr val="accent1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Nulla consequat massa</a:t>
            </a:r>
          </a:p>
        </p:txBody>
      </p:sp>
      <p:sp>
        <p:nvSpPr>
          <p:cNvPr id="40" name="Textplatzhalter 138"/>
          <p:cNvSpPr>
            <a:spLocks noGrp="1"/>
          </p:cNvSpPr>
          <p:nvPr>
            <p:ph type="body" sz="quarter" idx="21" hasCustomPrompt="1"/>
          </p:nvPr>
        </p:nvSpPr>
        <p:spPr>
          <a:xfrm>
            <a:off x="6123921" y="4402826"/>
            <a:ext cx="1783384" cy="600164"/>
          </a:xfrm>
        </p:spPr>
        <p:txBody>
          <a:bodyPr/>
          <a:lstStyle>
            <a:lvl1pPr>
              <a:defRPr sz="13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quis enim. Donec pede justo, fringilla vel, aliquet nec, vulputate eget, arcu.</a:t>
            </a:r>
          </a:p>
        </p:txBody>
      </p:sp>
      <p:sp>
        <p:nvSpPr>
          <p:cNvPr id="41" name="Textplatzhalter 138"/>
          <p:cNvSpPr>
            <a:spLocks noGrp="1"/>
          </p:cNvSpPr>
          <p:nvPr>
            <p:ph type="body" sz="quarter" idx="22" hasCustomPrompt="1"/>
          </p:nvPr>
        </p:nvSpPr>
        <p:spPr>
          <a:xfrm>
            <a:off x="8622604" y="4015550"/>
            <a:ext cx="1795554" cy="200055"/>
          </a:xfrm>
        </p:spPr>
        <p:txBody>
          <a:bodyPr/>
          <a:lstStyle>
            <a:lvl1pPr>
              <a:defRPr sz="1300" b="1">
                <a:solidFill>
                  <a:schemeClr val="accent1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Nulla consequat massa</a:t>
            </a:r>
          </a:p>
        </p:txBody>
      </p:sp>
      <p:sp>
        <p:nvSpPr>
          <p:cNvPr id="42" name="Textplatzhalter 138"/>
          <p:cNvSpPr>
            <a:spLocks noGrp="1"/>
          </p:cNvSpPr>
          <p:nvPr>
            <p:ph type="body" sz="quarter" idx="23" hasCustomPrompt="1"/>
          </p:nvPr>
        </p:nvSpPr>
        <p:spPr>
          <a:xfrm>
            <a:off x="8634775" y="4402826"/>
            <a:ext cx="1783384" cy="600164"/>
          </a:xfrm>
        </p:spPr>
        <p:txBody>
          <a:bodyPr/>
          <a:lstStyle>
            <a:lvl1pPr>
              <a:defRPr sz="1300">
                <a:solidFill>
                  <a:srgbClr val="48535A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quis enim. Donec pede justo, fringilla vel, aliquet nec, vulputate eget, arcu.</a:t>
            </a:r>
          </a:p>
        </p:txBody>
      </p:sp>
    </p:spTree>
    <p:extLst>
      <p:ext uri="{BB962C8B-B14F-4D97-AF65-F5344CB8AC3E}">
        <p14:creationId xmlns:p14="http://schemas.microsoft.com/office/powerpoint/2010/main" val="83846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1870075"/>
            <a:ext cx="9220200" cy="646331"/>
          </a:xfrm>
        </p:spPr>
        <p:txBody>
          <a:bodyPr/>
          <a:lstStyle>
            <a:lvl1pPr>
              <a:defRPr sz="420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 userDrawn="1"/>
        </p:nvSpPr>
        <p:spPr>
          <a:xfrm>
            <a:off x="0" y="1178094"/>
            <a:ext cx="11520170" cy="45719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1767817"/>
            <a:ext cx="939064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5359" y="2951286"/>
            <a:ext cx="9374530" cy="244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8535A"/>
                </a:solidFill>
                <a:latin typeface="Myriad Pro"/>
                <a:cs typeface="Myriad Pro"/>
              </a:defRPr>
            </a:lvl1pPr>
          </a:lstStyle>
          <a:p>
            <a:endParaRPr dirty="0"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346075"/>
            <a:ext cx="1675267" cy="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346076"/>
            <a:ext cx="1393151" cy="515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66" r:id="rId3"/>
    <p:sldLayoutId id="2147483681" r:id="rId4"/>
    <p:sldLayoutId id="2147483682" r:id="rId5"/>
    <p:sldLayoutId id="2147483685" r:id="rId6"/>
    <p:sldLayoutId id="2147483686" r:id="rId7"/>
    <p:sldLayoutId id="2147483683" r:id="rId8"/>
    <p:sldLayoutId id="2147483662" r:id="rId9"/>
    <p:sldLayoutId id="2147483665" r:id="rId10"/>
  </p:sldLayoutIdLst>
  <p:txStyles>
    <p:titleStyle>
      <a:lvl1pPr eaLnBrk="1" hangingPunct="1">
        <a:defRPr sz="4200" b="0" i="0" dirty="0">
          <a:solidFill>
            <a:srgbClr val="48535A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0" y="1178094"/>
            <a:ext cx="11520170" cy="45719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1767817"/>
            <a:ext cx="939064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5359" y="2951286"/>
            <a:ext cx="9374530" cy="244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8535A"/>
                </a:solidFill>
                <a:latin typeface="Myriad Pro"/>
                <a:cs typeface="Myriad Pro"/>
              </a:defRPr>
            </a:lvl1pPr>
          </a:lstStyle>
          <a:p>
            <a:endParaRPr dirty="0"/>
          </a:p>
        </p:txBody>
      </p:sp>
      <p:sp>
        <p:nvSpPr>
          <p:cNvPr id="46" name="object 38"/>
          <p:cNvSpPr txBox="1">
            <a:spLocks/>
          </p:cNvSpPr>
          <p:nvPr/>
        </p:nvSpPr>
        <p:spPr>
          <a:xfrm>
            <a:off x="6207399" y="6008489"/>
            <a:ext cx="423647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7F8990"/>
                </a:solidFill>
                <a:latin typeface="Myriad Pro"/>
                <a:ea typeface="+mn-ea"/>
                <a:cs typeface="Myriad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/>
            <a:r>
              <a:rPr lang="de-DE" spc="-20" dirty="0"/>
              <a:t>P</a:t>
            </a:r>
            <a:r>
              <a:rPr lang="de-DE" spc="-15" dirty="0"/>
              <a:t>r</a:t>
            </a:r>
            <a:r>
              <a:rPr lang="de-DE" dirty="0"/>
              <a:t>o</a:t>
            </a:r>
            <a:r>
              <a:rPr lang="de-DE" spc="-20" dirty="0"/>
              <a:t>f</a:t>
            </a:r>
            <a:r>
              <a:rPr lang="de-DE" dirty="0"/>
              <a:t>essor D</a:t>
            </a:r>
            <a:r>
              <a:rPr lang="de-DE" spc="-65" dirty="0"/>
              <a:t>r</a:t>
            </a:r>
            <a:r>
              <a:rPr lang="de-DE" dirty="0"/>
              <a:t>. </a:t>
            </a:r>
            <a:r>
              <a:rPr lang="de-DE" spc="5" dirty="0"/>
              <a:t>M</a:t>
            </a:r>
            <a:r>
              <a:rPr lang="de-DE" dirty="0"/>
              <a:t>ax Mus</a:t>
            </a:r>
            <a:r>
              <a:rPr lang="de-DE" spc="-10" dirty="0"/>
              <a:t>t</a:t>
            </a:r>
            <a:r>
              <a:rPr lang="de-DE" dirty="0"/>
              <a:t>ermann   I   </a:t>
            </a:r>
            <a:r>
              <a:rPr lang="de-DE" spc="5" dirty="0"/>
              <a:t>S</a:t>
            </a:r>
            <a:r>
              <a:rPr lang="de-DE" dirty="0"/>
              <a:t>ei</a:t>
            </a:r>
            <a:r>
              <a:rPr lang="de-DE" spc="-10" dirty="0"/>
              <a:t>t</a:t>
            </a:r>
            <a:r>
              <a:rPr lang="de-DE" dirty="0"/>
              <a:t>e </a:t>
            </a:r>
            <a:fld id="{B6F15528-21DE-4FAA-801E-634DDDAF4B2B}" type="slidenum">
              <a:rPr lang="de-DE" smtClean="0"/>
              <a:pPr marL="12700" algn="r"/>
              <a:t>‹#›</a:t>
            </a:fld>
            <a:endParaRPr lang="de-DE" dirty="0"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346075"/>
            <a:ext cx="1675267" cy="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346076"/>
            <a:ext cx="1393151" cy="515466"/>
          </a:xfrm>
          <a:prstGeom prst="rect">
            <a:avLst/>
          </a:prstGeom>
        </p:spPr>
      </p:pic>
      <p:sp>
        <p:nvSpPr>
          <p:cNvPr id="9" name="bk object 16"/>
          <p:cNvSpPr/>
          <p:nvPr userDrawn="1"/>
        </p:nvSpPr>
        <p:spPr>
          <a:xfrm>
            <a:off x="0" y="1178094"/>
            <a:ext cx="11520170" cy="45719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8"/>
          <p:cNvSpPr txBox="1">
            <a:spLocks/>
          </p:cNvSpPr>
          <p:nvPr userDrawn="1"/>
        </p:nvSpPr>
        <p:spPr>
          <a:xfrm>
            <a:off x="6207399" y="6008489"/>
            <a:ext cx="423647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7F8990"/>
                </a:solidFill>
                <a:latin typeface="Myriad Pro"/>
                <a:ea typeface="+mn-ea"/>
                <a:cs typeface="Myriad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/>
            <a:r>
              <a:rPr lang="de-DE" spc="-20" dirty="0"/>
              <a:t>P</a:t>
            </a:r>
            <a:r>
              <a:rPr lang="de-DE" spc="-15" dirty="0"/>
              <a:t>r</a:t>
            </a:r>
            <a:r>
              <a:rPr lang="de-DE" dirty="0"/>
              <a:t>o</a:t>
            </a:r>
            <a:r>
              <a:rPr lang="de-DE" spc="-20" dirty="0"/>
              <a:t>f</a:t>
            </a:r>
            <a:r>
              <a:rPr lang="de-DE" dirty="0"/>
              <a:t>essor D</a:t>
            </a:r>
            <a:r>
              <a:rPr lang="de-DE" spc="-65" dirty="0"/>
              <a:t>r</a:t>
            </a:r>
            <a:r>
              <a:rPr lang="de-DE" dirty="0"/>
              <a:t>. </a:t>
            </a:r>
            <a:r>
              <a:rPr lang="de-DE" spc="5" dirty="0"/>
              <a:t>M</a:t>
            </a:r>
            <a:r>
              <a:rPr lang="de-DE" dirty="0"/>
              <a:t>ax Mus</a:t>
            </a:r>
            <a:r>
              <a:rPr lang="de-DE" spc="-10" dirty="0"/>
              <a:t>t</a:t>
            </a:r>
            <a:r>
              <a:rPr lang="de-DE" dirty="0"/>
              <a:t>ermann   I   </a:t>
            </a:r>
            <a:r>
              <a:rPr lang="de-DE" spc="5" dirty="0"/>
              <a:t>S</a:t>
            </a:r>
            <a:r>
              <a:rPr lang="de-DE" dirty="0"/>
              <a:t>ei</a:t>
            </a:r>
            <a:r>
              <a:rPr lang="de-DE" spc="-10" dirty="0"/>
              <a:t>t</a:t>
            </a:r>
            <a:r>
              <a:rPr lang="de-DE" dirty="0"/>
              <a:t>e </a:t>
            </a:r>
            <a:fld id="{B6F15528-21DE-4FAA-801E-634DDDAF4B2B}" type="slidenum">
              <a:rPr lang="de-DE" smtClean="0"/>
              <a:pPr marL="12700" algn="r"/>
              <a:t>‹#›</a:t>
            </a:fld>
            <a:endParaRPr lang="de-DE" dirty="0"/>
          </a:p>
        </p:txBody>
      </p:sp>
      <p:pic>
        <p:nvPicPr>
          <p:cNvPr id="11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346075"/>
            <a:ext cx="1675267" cy="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346076"/>
            <a:ext cx="1393151" cy="515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eaLnBrk="1" hangingPunct="1">
        <a:defRPr sz="4200" b="0" i="0" dirty="0">
          <a:solidFill>
            <a:srgbClr val="48535A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321050" y="2947035"/>
            <a:ext cx="7050679" cy="3293209"/>
          </a:xfrm>
        </p:spPr>
        <p:txBody>
          <a:bodyPr/>
          <a:lstStyle/>
          <a:p>
            <a:pPr marL="342900" marR="508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spc="-35" dirty="0">
                <a:latin typeface="+mn-lt"/>
              </a:rPr>
              <a:t>Sprechen Sie mich an </a:t>
            </a:r>
          </a:p>
          <a:p>
            <a:pPr marL="342900" marR="508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spc="-35" dirty="0">
                <a:latin typeface="+mn-lt"/>
              </a:rPr>
              <a:t>Sprechen Sie </a:t>
            </a:r>
            <a:r>
              <a:rPr lang="de-DE" sz="1800" spc="-35" dirty="0" err="1">
                <a:solidFill>
                  <a:schemeClr val="accent1"/>
                </a:solidFill>
              </a:rPr>
              <a:t>becks</a:t>
            </a:r>
            <a:r>
              <a:rPr lang="de-DE" sz="1800" spc="-35" dirty="0">
                <a:latin typeface="+mn-lt"/>
              </a:rPr>
              <a:t> an </a:t>
            </a:r>
          </a:p>
          <a:p>
            <a:pPr marL="342900" marR="5080" indent="-342900">
              <a:lnSpc>
                <a:spcPct val="100000"/>
              </a:lnSpc>
              <a:buFont typeface="+mj-lt"/>
              <a:buAutoNum type="arabicPeriod"/>
            </a:pPr>
            <a:endParaRPr lang="de-DE" sz="1800" dirty="0">
              <a:latin typeface="+mn-lt"/>
            </a:endParaRPr>
          </a:p>
          <a:p>
            <a:pPr marL="0" marR="5080" indent="0">
              <a:lnSpc>
                <a:spcPct val="100000"/>
              </a:lnSpc>
              <a:buNone/>
            </a:pPr>
            <a:r>
              <a:rPr lang="de-DE" sz="1800" spc="-35" dirty="0" err="1">
                <a:solidFill>
                  <a:schemeClr val="accent1"/>
                </a:solidFill>
              </a:rPr>
              <a:t>becks</a:t>
            </a:r>
            <a:r>
              <a:rPr lang="de-DE" sz="1800" spc="-35" dirty="0"/>
              <a:t> informiert Sie über Ihre Rechte, mögliche Nachteilsausgleiche und weitere Möglichkeiten für ein chancengleiches Studium.</a:t>
            </a:r>
          </a:p>
          <a:p>
            <a:pPr marL="0" marR="5080" indent="0">
              <a:lnSpc>
                <a:spcPct val="100000"/>
              </a:lnSpc>
              <a:buNone/>
            </a:pPr>
            <a:endParaRPr lang="de-DE" sz="1800" spc="-35" dirty="0"/>
          </a:p>
          <a:p>
            <a:pPr marL="0" marR="5080" indent="0">
              <a:lnSpc>
                <a:spcPct val="100000"/>
              </a:lnSpc>
              <a:buNone/>
            </a:pPr>
            <a:r>
              <a:rPr lang="de-DE" sz="1800" spc="-35" dirty="0" err="1">
                <a:solidFill>
                  <a:schemeClr val="accent1"/>
                </a:solidFill>
              </a:rPr>
              <a:t>becks</a:t>
            </a:r>
            <a:r>
              <a:rPr lang="de-DE" sz="1800" spc="-35" dirty="0"/>
              <a:t> freut sich, Ihnen persönlich zu begegnen.</a:t>
            </a:r>
          </a:p>
          <a:p>
            <a:pPr marL="0" marR="5080" indent="0">
              <a:lnSpc>
                <a:spcPct val="100000"/>
              </a:lnSpc>
              <a:buNone/>
            </a:pPr>
            <a:br>
              <a:rPr lang="de-DE" sz="1800" spc="-35" dirty="0"/>
            </a:br>
            <a:r>
              <a:rPr lang="de-DE" sz="1800" spc="-35" dirty="0"/>
              <a:t>E-Mail:		becks@uni-bayreuth.de</a:t>
            </a:r>
          </a:p>
          <a:p>
            <a:pPr marL="0" marR="5080" indent="0">
              <a:lnSpc>
                <a:spcPct val="100000"/>
              </a:lnSpc>
              <a:buNone/>
            </a:pPr>
            <a:r>
              <a:rPr lang="de-DE" sz="1800" spc="-35" dirty="0"/>
              <a:t>Website:		www.becks.uni-bayreuth.de</a:t>
            </a:r>
          </a:p>
          <a:p>
            <a:pPr marL="0" marR="5080" indent="0">
              <a:lnSpc>
                <a:spcPct val="100000"/>
              </a:lnSpc>
              <a:buNone/>
            </a:pPr>
            <a:endParaRPr lang="de-DE" sz="1600" b="1" spc="-35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5051" y="1870075"/>
            <a:ext cx="9220200" cy="861774"/>
          </a:xfrm>
        </p:spPr>
        <p:txBody>
          <a:bodyPr/>
          <a:lstStyle/>
          <a:p>
            <a:r>
              <a:rPr lang="de-DE" sz="2800" b="1" dirty="0"/>
              <a:t>Sie haben eine Behinderung, eine Lernschwäche, eine psychische oder chronische Erkrankung?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913990"/>
            <a:ext cx="1937039" cy="29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321050" y="2947035"/>
            <a:ext cx="7050679" cy="3293209"/>
          </a:xfrm>
        </p:spPr>
        <p:txBody>
          <a:bodyPr/>
          <a:lstStyle/>
          <a:p>
            <a:pPr marL="342900" marR="508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spc="-35" dirty="0">
                <a:latin typeface="+mn-lt"/>
              </a:rPr>
              <a:t>Approach </a:t>
            </a:r>
            <a:r>
              <a:rPr lang="de-DE" sz="1800" spc="-35" dirty="0" err="1">
                <a:latin typeface="+mn-lt"/>
              </a:rPr>
              <a:t>me</a:t>
            </a:r>
            <a:r>
              <a:rPr lang="de-DE" sz="1800" spc="-35" dirty="0">
                <a:latin typeface="+mn-lt"/>
              </a:rPr>
              <a:t> </a:t>
            </a:r>
            <a:r>
              <a:rPr lang="de-DE" sz="1800" spc="-35" dirty="0" err="1">
                <a:latin typeface="+mn-lt"/>
              </a:rPr>
              <a:t>directly</a:t>
            </a:r>
            <a:endParaRPr lang="de-DE" sz="1800" spc="-35" dirty="0">
              <a:latin typeface="+mn-lt"/>
            </a:endParaRPr>
          </a:p>
          <a:p>
            <a:pPr marL="342900" marR="508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spc="-35" dirty="0">
                <a:latin typeface="+mn-lt"/>
              </a:rPr>
              <a:t>Approach </a:t>
            </a:r>
            <a:r>
              <a:rPr lang="de-DE" sz="1800" spc="-35" dirty="0" err="1">
                <a:solidFill>
                  <a:schemeClr val="accent1"/>
                </a:solidFill>
              </a:rPr>
              <a:t>becks</a:t>
            </a:r>
            <a:endParaRPr lang="de-DE" sz="1800" spc="-35" dirty="0">
              <a:latin typeface="+mn-lt"/>
            </a:endParaRPr>
          </a:p>
          <a:p>
            <a:pPr marL="342900" marR="5080" indent="-342900">
              <a:lnSpc>
                <a:spcPct val="100000"/>
              </a:lnSpc>
              <a:buFont typeface="+mj-lt"/>
              <a:buAutoNum type="arabicPeriod"/>
            </a:pPr>
            <a:endParaRPr lang="de-DE" sz="1800" dirty="0">
              <a:latin typeface="+mn-lt"/>
            </a:endParaRPr>
          </a:p>
          <a:p>
            <a:pPr marL="0" marR="5080" indent="0">
              <a:lnSpc>
                <a:spcPct val="100000"/>
              </a:lnSpc>
              <a:buNone/>
            </a:pPr>
            <a:r>
              <a:rPr lang="de-DE" sz="1800" spc="-35" dirty="0" err="1">
                <a:solidFill>
                  <a:schemeClr val="accent1"/>
                </a:solidFill>
              </a:rPr>
              <a:t>becks</a:t>
            </a:r>
            <a:r>
              <a:rPr lang="de-DE" sz="1800" spc="-35" dirty="0"/>
              <a:t> will </a:t>
            </a:r>
            <a:r>
              <a:rPr lang="de-DE" sz="1800" spc="-35" dirty="0" err="1"/>
              <a:t>inform</a:t>
            </a:r>
            <a:r>
              <a:rPr lang="de-DE" sz="1800" spc="-35" dirty="0"/>
              <a:t> </a:t>
            </a:r>
            <a:r>
              <a:rPr lang="de-DE" sz="1800" spc="-35" dirty="0" err="1"/>
              <a:t>you</a:t>
            </a:r>
            <a:r>
              <a:rPr lang="de-DE" sz="1800" spc="-35" dirty="0"/>
              <a:t> </a:t>
            </a:r>
            <a:r>
              <a:rPr lang="de-DE" sz="1800" spc="-35" dirty="0" err="1"/>
              <a:t>about</a:t>
            </a:r>
            <a:r>
              <a:rPr lang="de-DE" sz="1800" spc="-35" dirty="0"/>
              <a:t> </a:t>
            </a:r>
            <a:r>
              <a:rPr lang="de-DE" sz="1800" spc="-35" dirty="0" err="1"/>
              <a:t>your</a:t>
            </a:r>
            <a:r>
              <a:rPr lang="de-DE" sz="1800" spc="-35" dirty="0"/>
              <a:t> </a:t>
            </a:r>
            <a:r>
              <a:rPr lang="de-DE" sz="1800" spc="-35" dirty="0" err="1"/>
              <a:t>rights</a:t>
            </a:r>
            <a:r>
              <a:rPr lang="de-DE" sz="1800" spc="-35" dirty="0"/>
              <a:t>, </a:t>
            </a:r>
            <a:r>
              <a:rPr lang="de-DE" sz="1800" spc="-35" dirty="0" err="1"/>
              <a:t>possible</a:t>
            </a:r>
            <a:r>
              <a:rPr lang="de-DE" sz="1800" spc="-35" dirty="0"/>
              <a:t> </a:t>
            </a:r>
            <a:r>
              <a:rPr lang="de-DE" sz="1800" spc="-35" dirty="0" err="1"/>
              <a:t>compensatory</a:t>
            </a:r>
            <a:r>
              <a:rPr lang="de-DE" sz="1800" spc="-35" dirty="0"/>
              <a:t> </a:t>
            </a:r>
            <a:r>
              <a:rPr lang="de-DE" sz="1800" spc="-35" dirty="0" err="1"/>
              <a:t>measures</a:t>
            </a:r>
            <a:r>
              <a:rPr lang="de-DE" sz="1800" spc="-35" dirty="0"/>
              <a:t> </a:t>
            </a:r>
            <a:r>
              <a:rPr lang="de-DE" sz="1800" spc="-35" dirty="0" err="1"/>
              <a:t>and</a:t>
            </a:r>
            <a:r>
              <a:rPr lang="de-DE" sz="1800" spc="-35" dirty="0"/>
              <a:t> </a:t>
            </a:r>
            <a:r>
              <a:rPr lang="de-DE" sz="1800" spc="-35" dirty="0" err="1"/>
              <a:t>further</a:t>
            </a:r>
            <a:r>
              <a:rPr lang="de-DE" sz="1800" spc="-35" dirty="0"/>
              <a:t> </a:t>
            </a:r>
            <a:r>
              <a:rPr lang="de-DE" sz="1800" spc="-35" dirty="0" err="1"/>
              <a:t>possibilities</a:t>
            </a:r>
            <a:r>
              <a:rPr lang="de-DE" sz="1800" spc="-35" dirty="0"/>
              <a:t> </a:t>
            </a:r>
            <a:r>
              <a:rPr lang="de-DE" sz="1800" spc="-35" dirty="0" err="1"/>
              <a:t>to</a:t>
            </a:r>
            <a:r>
              <a:rPr lang="de-DE" sz="1800" spc="-35" dirty="0"/>
              <a:t> </a:t>
            </a:r>
            <a:r>
              <a:rPr lang="de-DE" sz="1800" spc="-35" dirty="0" err="1"/>
              <a:t>ensure</a:t>
            </a:r>
            <a:r>
              <a:rPr lang="de-DE" sz="1800" spc="-35" dirty="0"/>
              <a:t> </a:t>
            </a:r>
            <a:r>
              <a:rPr lang="de-DE" sz="1800" spc="-35" dirty="0" err="1"/>
              <a:t>equal</a:t>
            </a:r>
            <a:r>
              <a:rPr lang="de-DE" sz="1800" spc="-35" dirty="0"/>
              <a:t> </a:t>
            </a:r>
            <a:r>
              <a:rPr lang="de-DE" sz="1800" spc="-35" dirty="0" err="1"/>
              <a:t>opportunities</a:t>
            </a:r>
            <a:r>
              <a:rPr lang="de-DE" sz="1800" spc="-35" dirty="0"/>
              <a:t> </a:t>
            </a:r>
            <a:r>
              <a:rPr lang="de-DE" sz="1800" spc="-35" dirty="0" err="1"/>
              <a:t>for</a:t>
            </a:r>
            <a:r>
              <a:rPr lang="de-DE" sz="1800" spc="-35" dirty="0"/>
              <a:t> </a:t>
            </a:r>
            <a:r>
              <a:rPr lang="de-DE" sz="1800" spc="-35" dirty="0" err="1"/>
              <a:t>your</a:t>
            </a:r>
            <a:r>
              <a:rPr lang="de-DE" sz="1800" spc="-35" dirty="0"/>
              <a:t> </a:t>
            </a:r>
            <a:r>
              <a:rPr lang="de-DE" sz="1800" spc="-35" dirty="0" err="1"/>
              <a:t>studies</a:t>
            </a:r>
            <a:r>
              <a:rPr lang="de-DE" sz="1800" spc="-35" dirty="0"/>
              <a:t>.</a:t>
            </a:r>
          </a:p>
          <a:p>
            <a:pPr marL="0" marR="5080" indent="0">
              <a:lnSpc>
                <a:spcPct val="100000"/>
              </a:lnSpc>
              <a:buNone/>
            </a:pPr>
            <a:endParaRPr lang="de-DE" sz="1800" spc="-35" dirty="0"/>
          </a:p>
          <a:p>
            <a:pPr marL="0" marR="5080" indent="0">
              <a:lnSpc>
                <a:spcPct val="100000"/>
              </a:lnSpc>
              <a:buNone/>
            </a:pPr>
            <a:r>
              <a:rPr lang="de-DE" sz="1800" spc="-35" dirty="0" err="1">
                <a:solidFill>
                  <a:schemeClr val="accent1"/>
                </a:solidFill>
              </a:rPr>
              <a:t>becks</a:t>
            </a:r>
            <a:r>
              <a:rPr lang="de-DE" sz="1800" spc="-35" dirty="0"/>
              <a:t> </a:t>
            </a:r>
            <a:r>
              <a:rPr lang="de-DE" sz="1800" spc="-35" dirty="0" err="1"/>
              <a:t>is</a:t>
            </a:r>
            <a:r>
              <a:rPr lang="de-DE" sz="1800" spc="-35" dirty="0"/>
              <a:t> </a:t>
            </a:r>
            <a:r>
              <a:rPr lang="de-DE" sz="1800" spc="-35" dirty="0" err="1"/>
              <a:t>looking</a:t>
            </a:r>
            <a:r>
              <a:rPr lang="de-DE" sz="1800" spc="-35" dirty="0"/>
              <a:t> </a:t>
            </a:r>
            <a:r>
              <a:rPr lang="de-DE" sz="1800" spc="-35" dirty="0" err="1"/>
              <a:t>forward</a:t>
            </a:r>
            <a:r>
              <a:rPr lang="de-DE" sz="1800" spc="-35" dirty="0"/>
              <a:t> </a:t>
            </a:r>
            <a:r>
              <a:rPr lang="de-DE" sz="1800" spc="-35" dirty="0" err="1"/>
              <a:t>to</a:t>
            </a:r>
            <a:r>
              <a:rPr lang="de-DE" sz="1800" spc="-35" dirty="0"/>
              <a:t> </a:t>
            </a:r>
            <a:r>
              <a:rPr lang="de-DE" sz="1800" spc="-35" dirty="0" err="1"/>
              <a:t>meeting</a:t>
            </a:r>
            <a:r>
              <a:rPr lang="de-DE" sz="1800" spc="-35" dirty="0"/>
              <a:t> </a:t>
            </a:r>
            <a:r>
              <a:rPr lang="de-DE" sz="1800" spc="-35" dirty="0" err="1"/>
              <a:t>you</a:t>
            </a:r>
            <a:r>
              <a:rPr lang="de-DE" sz="1800" spc="-35" dirty="0"/>
              <a:t> in </a:t>
            </a:r>
            <a:r>
              <a:rPr lang="de-DE" sz="1800" spc="-35" dirty="0" err="1"/>
              <a:t>person</a:t>
            </a:r>
            <a:r>
              <a:rPr lang="de-DE" sz="1800" spc="-35" dirty="0"/>
              <a:t>.</a:t>
            </a:r>
          </a:p>
          <a:p>
            <a:pPr marL="0" marR="5080" indent="0">
              <a:lnSpc>
                <a:spcPct val="100000"/>
              </a:lnSpc>
              <a:buNone/>
            </a:pPr>
            <a:br>
              <a:rPr lang="de-DE" sz="1800" spc="-35" dirty="0"/>
            </a:br>
            <a:r>
              <a:rPr lang="de-DE" sz="1800" spc="-35" dirty="0" err="1"/>
              <a:t>e-Mail</a:t>
            </a:r>
            <a:r>
              <a:rPr lang="de-DE" sz="1800" spc="-35" dirty="0"/>
              <a:t>:		becks@uni-bayreuth.de</a:t>
            </a:r>
          </a:p>
          <a:p>
            <a:pPr marL="0" marR="5080" indent="0">
              <a:lnSpc>
                <a:spcPct val="100000"/>
              </a:lnSpc>
              <a:buNone/>
            </a:pPr>
            <a:r>
              <a:rPr lang="de-DE" sz="1800" spc="-35" dirty="0" err="1"/>
              <a:t>website</a:t>
            </a:r>
            <a:r>
              <a:rPr lang="de-DE" sz="1800" spc="-35" dirty="0"/>
              <a:t>:		www.becks.uni-bayreuth.de</a:t>
            </a:r>
          </a:p>
          <a:p>
            <a:pPr marL="0" marR="5080" indent="0">
              <a:lnSpc>
                <a:spcPct val="100000"/>
              </a:lnSpc>
              <a:buNone/>
            </a:pPr>
            <a:endParaRPr lang="de-DE" sz="1600" b="1" spc="-35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5051" y="1870075"/>
            <a:ext cx="9220200" cy="861774"/>
          </a:xfrm>
        </p:spPr>
        <p:txBody>
          <a:bodyPr/>
          <a:lstStyle/>
          <a:p>
            <a:r>
              <a:rPr lang="de-DE" sz="2800" b="1" dirty="0" err="1"/>
              <a:t>You</a:t>
            </a:r>
            <a:r>
              <a:rPr lang="de-DE" sz="2800" b="1" dirty="0"/>
              <a:t> </a:t>
            </a:r>
            <a:r>
              <a:rPr lang="de-DE" sz="2800" b="1" dirty="0" err="1"/>
              <a:t>have</a:t>
            </a:r>
            <a:r>
              <a:rPr lang="de-DE" sz="2800" b="1" dirty="0"/>
              <a:t> a </a:t>
            </a:r>
            <a:r>
              <a:rPr lang="de-DE" sz="2800" b="1" dirty="0" err="1"/>
              <a:t>disability</a:t>
            </a:r>
            <a:r>
              <a:rPr lang="de-DE" sz="2800" b="1" dirty="0"/>
              <a:t>? A </a:t>
            </a:r>
            <a:r>
              <a:rPr lang="de-DE" sz="2800" b="1" dirty="0" err="1"/>
              <a:t>chronic</a:t>
            </a:r>
            <a:r>
              <a:rPr lang="de-DE" sz="2800" b="1" dirty="0"/>
              <a:t> </a:t>
            </a:r>
            <a:r>
              <a:rPr lang="de-DE" sz="2800" b="1" dirty="0" err="1"/>
              <a:t>or</a:t>
            </a:r>
            <a:r>
              <a:rPr lang="de-DE" sz="2800" b="1" dirty="0"/>
              <a:t> </a:t>
            </a:r>
            <a:r>
              <a:rPr lang="de-DE" sz="2800" b="1" dirty="0" err="1"/>
              <a:t>psychological</a:t>
            </a:r>
            <a:r>
              <a:rPr lang="de-DE" sz="2800" b="1" dirty="0"/>
              <a:t> </a:t>
            </a:r>
            <a:r>
              <a:rPr lang="de-DE" sz="2800" b="1" dirty="0" err="1"/>
              <a:t>illness</a:t>
            </a:r>
            <a:r>
              <a:rPr lang="de-DE" sz="2800" b="1" dirty="0"/>
              <a:t>? </a:t>
            </a:r>
            <a:r>
              <a:rPr lang="de-DE" sz="2800" b="1" dirty="0" err="1"/>
              <a:t>Dyslexia</a:t>
            </a:r>
            <a:r>
              <a:rPr lang="de-DE" sz="2800" b="1" dirty="0"/>
              <a:t> </a:t>
            </a:r>
            <a:r>
              <a:rPr lang="de-DE" sz="2800" b="1" dirty="0" err="1"/>
              <a:t>or</a:t>
            </a:r>
            <a:r>
              <a:rPr lang="de-DE" sz="2800" b="1" dirty="0"/>
              <a:t> </a:t>
            </a:r>
            <a:r>
              <a:rPr lang="de-DE" sz="2800" b="1" dirty="0" err="1"/>
              <a:t>dyscalculia</a:t>
            </a:r>
            <a:r>
              <a:rPr lang="de-DE" sz="2800" b="1" dirty="0"/>
              <a:t>?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913990"/>
            <a:ext cx="1937039" cy="29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32703"/>
      </p:ext>
    </p:extLst>
  </p:cSld>
  <p:clrMapOvr>
    <a:masterClrMapping/>
  </p:clrMapOvr>
</p:sld>
</file>

<file path=ppt/theme/theme1.xml><?xml version="1.0" encoding="utf-8"?>
<a:theme xmlns:a="http://schemas.openxmlformats.org/drawingml/2006/main" name="becks">
  <a:themeElements>
    <a:clrScheme name="becks">
      <a:dk1>
        <a:srgbClr val="48535A"/>
      </a:dk1>
      <a:lt1>
        <a:sysClr val="window" lastClr="FFFFFF"/>
      </a:lt1>
      <a:dk2>
        <a:srgbClr val="48535A"/>
      </a:dk2>
      <a:lt2>
        <a:srgbClr val="FFFFFF"/>
      </a:lt2>
      <a:accent1>
        <a:srgbClr val="75475E"/>
      </a:accent1>
      <a:accent2>
        <a:srgbClr val="009260"/>
      </a:accent2>
      <a:accent3>
        <a:srgbClr val="7F8990"/>
      </a:accent3>
      <a:accent4>
        <a:srgbClr val="48535A"/>
      </a:accent4>
      <a:accent5>
        <a:srgbClr val="48535A"/>
      </a:accent5>
      <a:accent6>
        <a:srgbClr val="48535A"/>
      </a:accent6>
      <a:hlink>
        <a:srgbClr val="6565FF"/>
      </a:hlink>
      <a:folHlink>
        <a:srgbClr val="A5A5A5"/>
      </a:folHlink>
    </a:clrScheme>
    <a:fontScheme name="beck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ät Bayreuth">
        <a:dk1>
          <a:srgbClr val="48535A"/>
        </a:dk1>
        <a:lt1>
          <a:srgbClr val="FFFFFF"/>
        </a:lt1>
        <a:dk2>
          <a:srgbClr val="48535A"/>
        </a:dk2>
        <a:lt2>
          <a:srgbClr val="FFFFFF"/>
        </a:lt2>
        <a:accent1>
          <a:srgbClr val="48535A"/>
        </a:accent1>
        <a:accent2>
          <a:srgbClr val="48535A"/>
        </a:accent2>
        <a:accent3>
          <a:srgbClr val="48535A"/>
        </a:accent3>
        <a:accent4>
          <a:srgbClr val="48535A"/>
        </a:accent4>
        <a:accent5>
          <a:srgbClr val="48535A"/>
        </a:accent5>
        <a:accent6>
          <a:srgbClr val="48535A"/>
        </a:accent6>
        <a:hlink>
          <a:srgbClr val="48535A"/>
        </a:hlink>
        <a:folHlink>
          <a:srgbClr val="48535A"/>
        </a:folHlink>
      </a:clrScheme>
    </a:extraClrScheme>
  </a:extraClrSchemeLst>
</a:theme>
</file>

<file path=ppt/theme/theme2.xml><?xml version="1.0" encoding="utf-8"?>
<a:theme xmlns:a="http://schemas.openxmlformats.org/drawingml/2006/main" name="Design1">
  <a:themeElements>
    <a:clrScheme name="becks">
      <a:dk1>
        <a:srgbClr val="48535A"/>
      </a:dk1>
      <a:lt1>
        <a:sysClr val="window" lastClr="FFFFFF"/>
      </a:lt1>
      <a:dk2>
        <a:srgbClr val="48535A"/>
      </a:dk2>
      <a:lt2>
        <a:srgbClr val="FFFFFF"/>
      </a:lt2>
      <a:accent1>
        <a:srgbClr val="75475E"/>
      </a:accent1>
      <a:accent2>
        <a:srgbClr val="009260"/>
      </a:accent2>
      <a:accent3>
        <a:srgbClr val="7F8990"/>
      </a:accent3>
      <a:accent4>
        <a:srgbClr val="48535A"/>
      </a:accent4>
      <a:accent5>
        <a:srgbClr val="48535A"/>
      </a:accent5>
      <a:accent6>
        <a:srgbClr val="48535A"/>
      </a:accent6>
      <a:hlink>
        <a:srgbClr val="6565FF"/>
      </a:hlink>
      <a:folHlink>
        <a:srgbClr val="A5A5A5"/>
      </a:folHlink>
    </a:clrScheme>
    <a:fontScheme name="beck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ät Bayreuth">
        <a:dk1>
          <a:srgbClr val="48535A"/>
        </a:dk1>
        <a:lt1>
          <a:srgbClr val="FFFFFF"/>
        </a:lt1>
        <a:dk2>
          <a:srgbClr val="48535A"/>
        </a:dk2>
        <a:lt2>
          <a:srgbClr val="FFFFFF"/>
        </a:lt2>
        <a:accent1>
          <a:srgbClr val="48535A"/>
        </a:accent1>
        <a:accent2>
          <a:srgbClr val="48535A"/>
        </a:accent2>
        <a:accent3>
          <a:srgbClr val="48535A"/>
        </a:accent3>
        <a:accent4>
          <a:srgbClr val="48535A"/>
        </a:accent4>
        <a:accent5>
          <a:srgbClr val="48535A"/>
        </a:accent5>
        <a:accent6>
          <a:srgbClr val="48535A"/>
        </a:accent6>
        <a:hlink>
          <a:srgbClr val="48535A"/>
        </a:hlink>
        <a:folHlink>
          <a:srgbClr val="48535A"/>
        </a:folHlink>
      </a:clrScheme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becks_pp-presentation_16x9_2019_1.1</Template>
  <TotalTime>0</TotalTime>
  <Words>142</Words>
  <Application>Microsoft Macintosh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Myriad Pro</vt:lpstr>
      <vt:lpstr>Calibri</vt:lpstr>
      <vt:lpstr>Minion Pro</vt:lpstr>
      <vt:lpstr>becks</vt:lpstr>
      <vt:lpstr>Design1</vt:lpstr>
      <vt:lpstr>Sie haben eine Behinderung, eine Lernschwäche, eine psychische oder chronische Erkrankung?</vt:lpstr>
      <vt:lpstr>You have a disability? A chronic or psychological illness? Dyslexia or dyscalculia?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2019-07-30T11:38:30Z</dcterms:created>
  <dcterms:modified xsi:type="dcterms:W3CDTF">2023-04-12T06:32:30Z</dcterms:modified>
</cp:coreProperties>
</file>